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5" r:id="rId1"/>
  </p:sldMasterIdLst>
  <p:notesMasterIdLst>
    <p:notesMasterId r:id="rId32"/>
  </p:notesMasterIdLst>
  <p:sldIdLst>
    <p:sldId id="256" r:id="rId2"/>
    <p:sldId id="257" r:id="rId3"/>
    <p:sldId id="285" r:id="rId4"/>
    <p:sldId id="286" r:id="rId5"/>
    <p:sldId id="262" r:id="rId6"/>
    <p:sldId id="258" r:id="rId7"/>
    <p:sldId id="279" r:id="rId8"/>
    <p:sldId id="263" r:id="rId9"/>
    <p:sldId id="264" r:id="rId10"/>
    <p:sldId id="265" r:id="rId11"/>
    <p:sldId id="266" r:id="rId12"/>
    <p:sldId id="267" r:id="rId13"/>
    <p:sldId id="289" r:id="rId14"/>
    <p:sldId id="268" r:id="rId15"/>
    <p:sldId id="269" r:id="rId16"/>
    <p:sldId id="271" r:id="rId17"/>
    <p:sldId id="287" r:id="rId18"/>
    <p:sldId id="288" r:id="rId19"/>
    <p:sldId id="270" r:id="rId20"/>
    <p:sldId id="272" r:id="rId21"/>
    <p:sldId id="273" r:id="rId22"/>
    <p:sldId id="284" r:id="rId23"/>
    <p:sldId id="274" r:id="rId24"/>
    <p:sldId id="275" r:id="rId25"/>
    <p:sldId id="276" r:id="rId26"/>
    <p:sldId id="280" r:id="rId27"/>
    <p:sldId id="281" r:id="rId28"/>
    <p:sldId id="282" r:id="rId29"/>
    <p:sldId id="283" r:id="rId30"/>
    <p:sldId id="277"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E8CF74-19C6-4860-AEC2-93A173A0349F}" v="68" dt="2023-11-30T17:17:22.3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9" d="100"/>
          <a:sy n="59" d="100"/>
        </p:scale>
        <p:origin x="1500" y="5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tin Jha" userId="aeb846116eadd2b0" providerId="LiveId" clId="{18E8CF74-19C6-4860-AEC2-93A173A0349F}"/>
    <pc:docChg chg="custSel addSld delSld modSld sldOrd">
      <pc:chgData name="Nitin Jha" userId="aeb846116eadd2b0" providerId="LiveId" clId="{18E8CF74-19C6-4860-AEC2-93A173A0349F}" dt="2023-11-30T17:19:05.116" v="524" actId="207"/>
      <pc:docMkLst>
        <pc:docMk/>
      </pc:docMkLst>
      <pc:sldChg chg="addSp delSp modSp mod modTransition">
        <pc:chgData name="Nitin Jha" userId="aeb846116eadd2b0" providerId="LiveId" clId="{18E8CF74-19C6-4860-AEC2-93A173A0349F}" dt="2023-11-30T14:19:32.928" v="103" actId="14100"/>
        <pc:sldMkLst>
          <pc:docMk/>
          <pc:sldMk cId="1689364867" sldId="256"/>
        </pc:sldMkLst>
        <pc:spChg chg="mod">
          <ac:chgData name="Nitin Jha" userId="aeb846116eadd2b0" providerId="LiveId" clId="{18E8CF74-19C6-4860-AEC2-93A173A0349F}" dt="2023-11-30T14:19:22.201" v="101" actId="1076"/>
          <ac:spMkLst>
            <pc:docMk/>
            <pc:sldMk cId="1689364867" sldId="256"/>
            <ac:spMk id="3" creationId="{00000000-0000-0000-0000-000000000000}"/>
          </ac:spMkLst>
        </pc:spChg>
        <pc:picChg chg="mod">
          <ac:chgData name="Nitin Jha" userId="aeb846116eadd2b0" providerId="LiveId" clId="{18E8CF74-19C6-4860-AEC2-93A173A0349F}" dt="2023-11-30T14:19:02.984" v="98" actId="14100"/>
          <ac:picMkLst>
            <pc:docMk/>
            <pc:sldMk cId="1689364867" sldId="256"/>
            <ac:picMk id="4" creationId="{00000000-0000-0000-0000-000000000000}"/>
          </ac:picMkLst>
        </pc:picChg>
        <pc:picChg chg="del mod">
          <ac:chgData name="Nitin Jha" userId="aeb846116eadd2b0" providerId="LiveId" clId="{18E8CF74-19C6-4860-AEC2-93A173A0349F}" dt="2023-11-30T14:14:48.841" v="44" actId="478"/>
          <ac:picMkLst>
            <pc:docMk/>
            <pc:sldMk cId="1689364867" sldId="256"/>
            <ac:picMk id="7" creationId="{89AF3E7D-8630-B299-4114-107D99D77C20}"/>
          </ac:picMkLst>
        </pc:picChg>
        <pc:picChg chg="mod">
          <ac:chgData name="Nitin Jha" userId="aeb846116eadd2b0" providerId="LiveId" clId="{18E8CF74-19C6-4860-AEC2-93A173A0349F}" dt="2023-11-30T14:19:32.928" v="103" actId="14100"/>
          <ac:picMkLst>
            <pc:docMk/>
            <pc:sldMk cId="1689364867" sldId="256"/>
            <ac:picMk id="9" creationId="{164BE8D3-6095-B287-B268-A082AD904F09}"/>
          </ac:picMkLst>
        </pc:picChg>
        <pc:picChg chg="add mod">
          <ac:chgData name="Nitin Jha" userId="aeb846116eadd2b0" providerId="LiveId" clId="{18E8CF74-19C6-4860-AEC2-93A173A0349F}" dt="2023-11-30T14:18:57.300" v="97" actId="1076"/>
          <ac:picMkLst>
            <pc:docMk/>
            <pc:sldMk cId="1689364867" sldId="256"/>
            <ac:picMk id="11" creationId="{A661B16D-069B-8A2D-C83C-BCF05F77695A}"/>
          </ac:picMkLst>
        </pc:picChg>
      </pc:sldChg>
      <pc:sldChg chg="addSp modSp mod">
        <pc:chgData name="Nitin Jha" userId="aeb846116eadd2b0" providerId="LiveId" clId="{18E8CF74-19C6-4860-AEC2-93A173A0349F}" dt="2023-11-30T17:07:55.272" v="471" actId="1076"/>
        <pc:sldMkLst>
          <pc:docMk/>
          <pc:sldMk cId="366714035" sldId="257"/>
        </pc:sldMkLst>
        <pc:spChg chg="mod">
          <ac:chgData name="Nitin Jha" userId="aeb846116eadd2b0" providerId="LiveId" clId="{18E8CF74-19C6-4860-AEC2-93A173A0349F}" dt="2023-11-30T17:07:44.893" v="470" actId="1076"/>
          <ac:spMkLst>
            <pc:docMk/>
            <pc:sldMk cId="366714035" sldId="257"/>
            <ac:spMk id="2" creationId="{00000000-0000-0000-0000-000000000000}"/>
          </ac:spMkLst>
        </pc:spChg>
        <pc:spChg chg="mod">
          <ac:chgData name="Nitin Jha" userId="aeb846116eadd2b0" providerId="LiveId" clId="{18E8CF74-19C6-4860-AEC2-93A173A0349F}" dt="2023-11-30T17:07:55.272" v="471" actId="1076"/>
          <ac:spMkLst>
            <pc:docMk/>
            <pc:sldMk cId="366714035" sldId="257"/>
            <ac:spMk id="3" creationId="{00000000-0000-0000-0000-000000000000}"/>
          </ac:spMkLst>
        </pc:spChg>
        <pc:picChg chg="add mod">
          <ac:chgData name="Nitin Jha" userId="aeb846116eadd2b0" providerId="LiveId" clId="{18E8CF74-19C6-4860-AEC2-93A173A0349F}" dt="2023-11-30T17:07:24.692" v="467" actId="1076"/>
          <ac:picMkLst>
            <pc:docMk/>
            <pc:sldMk cId="366714035" sldId="257"/>
            <ac:picMk id="5" creationId="{4C611C41-1632-6523-86A2-89BF70A00224}"/>
          </ac:picMkLst>
        </pc:picChg>
        <pc:picChg chg="add mod">
          <ac:chgData name="Nitin Jha" userId="aeb846116eadd2b0" providerId="LiveId" clId="{18E8CF74-19C6-4860-AEC2-93A173A0349F}" dt="2023-11-30T17:07:28.832" v="468" actId="1076"/>
          <ac:picMkLst>
            <pc:docMk/>
            <pc:sldMk cId="366714035" sldId="257"/>
            <ac:picMk id="6" creationId="{6E67EF34-7E1B-8DEF-64BC-2D78AA27A6AC}"/>
          </ac:picMkLst>
        </pc:picChg>
      </pc:sldChg>
      <pc:sldChg chg="addSp delSp modSp mod">
        <pc:chgData name="Nitin Jha" userId="aeb846116eadd2b0" providerId="LiveId" clId="{18E8CF74-19C6-4860-AEC2-93A173A0349F}" dt="2023-11-30T17:03:45.346" v="440"/>
        <pc:sldMkLst>
          <pc:docMk/>
          <pc:sldMk cId="1912957608" sldId="258"/>
        </pc:sldMkLst>
        <pc:picChg chg="add mod">
          <ac:chgData name="Nitin Jha" userId="aeb846116eadd2b0" providerId="LiveId" clId="{18E8CF74-19C6-4860-AEC2-93A173A0349F}" dt="2023-11-30T17:03:45.346" v="440"/>
          <ac:picMkLst>
            <pc:docMk/>
            <pc:sldMk cId="1912957608" sldId="258"/>
            <ac:picMk id="4" creationId="{3CEEC81E-8FE6-7E80-54F2-2FB85857D349}"/>
          </ac:picMkLst>
        </pc:picChg>
        <pc:picChg chg="add del mod">
          <ac:chgData name="Nitin Jha" userId="aeb846116eadd2b0" providerId="LiveId" clId="{18E8CF74-19C6-4860-AEC2-93A173A0349F}" dt="2023-11-30T14:31:08.831" v="190" actId="478"/>
          <ac:picMkLst>
            <pc:docMk/>
            <pc:sldMk cId="1912957608" sldId="258"/>
            <ac:picMk id="6" creationId="{87F3AC76-70A3-0A15-7A2F-98CEAD6F4DA6}"/>
          </ac:picMkLst>
        </pc:picChg>
        <pc:picChg chg="add mod">
          <ac:chgData name="Nitin Jha" userId="aeb846116eadd2b0" providerId="LiveId" clId="{18E8CF74-19C6-4860-AEC2-93A173A0349F}" dt="2023-11-30T14:45:30.626" v="284"/>
          <ac:picMkLst>
            <pc:docMk/>
            <pc:sldMk cId="1912957608" sldId="258"/>
            <ac:picMk id="7" creationId="{4FC94E1F-9C0D-19D1-E28E-6753B8A90E3A}"/>
          </ac:picMkLst>
        </pc:picChg>
      </pc:sldChg>
      <pc:sldChg chg="addSp delSp modSp mod">
        <pc:chgData name="Nitin Jha" userId="aeb846116eadd2b0" providerId="LiveId" clId="{18E8CF74-19C6-4860-AEC2-93A173A0349F}" dt="2023-11-30T17:03:40.845" v="439" actId="1076"/>
        <pc:sldMkLst>
          <pc:docMk/>
          <pc:sldMk cId="3261767460" sldId="262"/>
        </pc:sldMkLst>
        <pc:spChg chg="mod">
          <ac:chgData name="Nitin Jha" userId="aeb846116eadd2b0" providerId="LiveId" clId="{18E8CF74-19C6-4860-AEC2-93A173A0349F}" dt="2023-11-30T14:26:57.083" v="176" actId="27636"/>
          <ac:spMkLst>
            <pc:docMk/>
            <pc:sldMk cId="3261767460" sldId="262"/>
            <ac:spMk id="3" creationId="{00000000-0000-0000-0000-000000000000}"/>
          </ac:spMkLst>
        </pc:spChg>
        <pc:picChg chg="add mod">
          <ac:chgData name="Nitin Jha" userId="aeb846116eadd2b0" providerId="LiveId" clId="{18E8CF74-19C6-4860-AEC2-93A173A0349F}" dt="2023-11-30T14:44:27.338" v="283" actId="14100"/>
          <ac:picMkLst>
            <pc:docMk/>
            <pc:sldMk cId="3261767460" sldId="262"/>
            <ac:picMk id="6" creationId="{88F5EC65-FB2F-6D4F-7022-E3D38388F595}"/>
          </ac:picMkLst>
        </pc:picChg>
        <pc:picChg chg="add del mod">
          <ac:chgData name="Nitin Jha" userId="aeb846116eadd2b0" providerId="LiveId" clId="{18E8CF74-19C6-4860-AEC2-93A173A0349F}" dt="2023-11-30T17:03:05.660" v="433" actId="478"/>
          <ac:picMkLst>
            <pc:docMk/>
            <pc:sldMk cId="3261767460" sldId="262"/>
            <ac:picMk id="7" creationId="{D3114864-8C91-6C16-643D-9221E9A584B0}"/>
          </ac:picMkLst>
        </pc:picChg>
        <pc:picChg chg="add mod">
          <ac:chgData name="Nitin Jha" userId="aeb846116eadd2b0" providerId="LiveId" clId="{18E8CF74-19C6-4860-AEC2-93A173A0349F}" dt="2023-11-30T17:03:40.845" v="439" actId="1076"/>
          <ac:picMkLst>
            <pc:docMk/>
            <pc:sldMk cId="3261767460" sldId="262"/>
            <ac:picMk id="9" creationId="{971EA612-AD89-8980-F2C6-B67331CE759D}"/>
          </ac:picMkLst>
        </pc:picChg>
      </pc:sldChg>
      <pc:sldChg chg="addSp modSp mod">
        <pc:chgData name="Nitin Jha" userId="aeb846116eadd2b0" providerId="LiveId" clId="{18E8CF74-19C6-4860-AEC2-93A173A0349F}" dt="2023-11-30T17:04:51.312" v="454" actId="14100"/>
        <pc:sldMkLst>
          <pc:docMk/>
          <pc:sldMk cId="2314423365" sldId="263"/>
        </pc:sldMkLst>
        <pc:spChg chg="mod">
          <ac:chgData name="Nitin Jha" userId="aeb846116eadd2b0" providerId="LiveId" clId="{18E8CF74-19C6-4860-AEC2-93A173A0349F}" dt="2023-11-30T14:26:47.586" v="165" actId="27636"/>
          <ac:spMkLst>
            <pc:docMk/>
            <pc:sldMk cId="2314423365" sldId="263"/>
            <ac:spMk id="2" creationId="{00000000-0000-0000-0000-000000000000}"/>
          </ac:spMkLst>
        </pc:spChg>
        <pc:spChg chg="mod">
          <ac:chgData name="Nitin Jha" userId="aeb846116eadd2b0" providerId="LiveId" clId="{18E8CF74-19C6-4860-AEC2-93A173A0349F}" dt="2023-11-30T17:04:33.177" v="449" actId="1076"/>
          <ac:spMkLst>
            <pc:docMk/>
            <pc:sldMk cId="2314423365" sldId="263"/>
            <ac:spMk id="3" creationId="{00000000-0000-0000-0000-000000000000}"/>
          </ac:spMkLst>
        </pc:spChg>
        <pc:picChg chg="add mod">
          <ac:chgData name="Nitin Jha" userId="aeb846116eadd2b0" providerId="LiveId" clId="{18E8CF74-19C6-4860-AEC2-93A173A0349F}" dt="2023-11-30T17:04:51.312" v="454" actId="14100"/>
          <ac:picMkLst>
            <pc:docMk/>
            <pc:sldMk cId="2314423365" sldId="263"/>
            <ac:picMk id="5" creationId="{B96ECB3C-C44B-8F4B-697B-EF21A8CFC8E9}"/>
          </ac:picMkLst>
        </pc:picChg>
        <pc:picChg chg="add mod">
          <ac:chgData name="Nitin Jha" userId="aeb846116eadd2b0" providerId="LiveId" clId="{18E8CF74-19C6-4860-AEC2-93A173A0349F}" dt="2023-11-30T17:04:46.731" v="453" actId="1076"/>
          <ac:picMkLst>
            <pc:docMk/>
            <pc:sldMk cId="2314423365" sldId="263"/>
            <ac:picMk id="6" creationId="{6F5CBF8F-157C-D804-126D-361D7E513EE5}"/>
          </ac:picMkLst>
        </pc:picChg>
        <pc:picChg chg="mod">
          <ac:chgData name="Nitin Jha" userId="aeb846116eadd2b0" providerId="LiveId" clId="{18E8CF74-19C6-4860-AEC2-93A173A0349F}" dt="2023-11-30T17:04:16.231" v="445" actId="1076"/>
          <ac:picMkLst>
            <pc:docMk/>
            <pc:sldMk cId="2314423365" sldId="263"/>
            <ac:picMk id="2050" creationId="{00000000-0000-0000-0000-000000000000}"/>
          </ac:picMkLst>
        </pc:picChg>
      </pc:sldChg>
      <pc:sldChg chg="addSp modSp mod">
        <pc:chgData name="Nitin Jha" userId="aeb846116eadd2b0" providerId="LiveId" clId="{18E8CF74-19C6-4860-AEC2-93A173A0349F}" dt="2023-11-30T17:08:33.786" v="475" actId="14100"/>
        <pc:sldMkLst>
          <pc:docMk/>
          <pc:sldMk cId="2281992182" sldId="264"/>
        </pc:sldMkLst>
        <pc:spChg chg="mod">
          <ac:chgData name="Nitin Jha" userId="aeb846116eadd2b0" providerId="LiveId" clId="{18E8CF74-19C6-4860-AEC2-93A173A0349F}" dt="2023-11-30T14:40:03.021" v="261" actId="14100"/>
          <ac:spMkLst>
            <pc:docMk/>
            <pc:sldMk cId="2281992182" sldId="264"/>
            <ac:spMk id="2" creationId="{00000000-0000-0000-0000-000000000000}"/>
          </ac:spMkLst>
        </pc:spChg>
        <pc:picChg chg="add mod">
          <ac:chgData name="Nitin Jha" userId="aeb846116eadd2b0" providerId="LiveId" clId="{18E8CF74-19C6-4860-AEC2-93A173A0349F}" dt="2023-11-30T14:45:58.271" v="288"/>
          <ac:picMkLst>
            <pc:docMk/>
            <pc:sldMk cId="2281992182" sldId="264"/>
            <ac:picMk id="5" creationId="{1394CCA1-E316-D18C-941D-02E2B913A489}"/>
          </ac:picMkLst>
        </pc:picChg>
        <pc:picChg chg="add mod">
          <ac:chgData name="Nitin Jha" userId="aeb846116eadd2b0" providerId="LiveId" clId="{18E8CF74-19C6-4860-AEC2-93A173A0349F}" dt="2023-11-30T17:08:33.786" v="475" actId="14100"/>
          <ac:picMkLst>
            <pc:docMk/>
            <pc:sldMk cId="2281992182" sldId="264"/>
            <ac:picMk id="6" creationId="{33190AB4-E6DB-E7DB-AFE2-89EDFA498660}"/>
          </ac:picMkLst>
        </pc:picChg>
      </pc:sldChg>
      <pc:sldChg chg="addSp modSp mod">
        <pc:chgData name="Nitin Jha" userId="aeb846116eadd2b0" providerId="LiveId" clId="{18E8CF74-19C6-4860-AEC2-93A173A0349F}" dt="2023-11-30T17:08:52.244" v="479" actId="14100"/>
        <pc:sldMkLst>
          <pc:docMk/>
          <pc:sldMk cId="1084647823" sldId="265"/>
        </pc:sldMkLst>
        <pc:spChg chg="mod">
          <ac:chgData name="Nitin Jha" userId="aeb846116eadd2b0" providerId="LiveId" clId="{18E8CF74-19C6-4860-AEC2-93A173A0349F}" dt="2023-11-30T14:26:57.098" v="177" actId="27636"/>
          <ac:spMkLst>
            <pc:docMk/>
            <pc:sldMk cId="1084647823" sldId="265"/>
            <ac:spMk id="2" creationId="{00000000-0000-0000-0000-000000000000}"/>
          </ac:spMkLst>
        </pc:spChg>
        <pc:picChg chg="add mod">
          <ac:chgData name="Nitin Jha" userId="aeb846116eadd2b0" providerId="LiveId" clId="{18E8CF74-19C6-4860-AEC2-93A173A0349F}" dt="2023-11-30T14:46:03.588" v="289"/>
          <ac:picMkLst>
            <pc:docMk/>
            <pc:sldMk cId="1084647823" sldId="265"/>
            <ac:picMk id="5" creationId="{4E65B1E4-6F57-2EFA-71A1-6D7273CC2193}"/>
          </ac:picMkLst>
        </pc:picChg>
        <pc:picChg chg="add mod">
          <ac:chgData name="Nitin Jha" userId="aeb846116eadd2b0" providerId="LiveId" clId="{18E8CF74-19C6-4860-AEC2-93A173A0349F}" dt="2023-11-30T17:08:52.244" v="479" actId="14100"/>
          <ac:picMkLst>
            <pc:docMk/>
            <pc:sldMk cId="1084647823" sldId="265"/>
            <ac:picMk id="6" creationId="{FE8CDFE7-D081-74DB-66DB-36E1B676ECE2}"/>
          </ac:picMkLst>
        </pc:picChg>
      </pc:sldChg>
      <pc:sldChg chg="addSp modSp mod ord">
        <pc:chgData name="Nitin Jha" userId="aeb846116eadd2b0" providerId="LiveId" clId="{18E8CF74-19C6-4860-AEC2-93A173A0349F}" dt="2023-11-30T17:15:11.047" v="508"/>
        <pc:sldMkLst>
          <pc:docMk/>
          <pc:sldMk cId="622000793" sldId="266"/>
        </pc:sldMkLst>
        <pc:spChg chg="mod">
          <ac:chgData name="Nitin Jha" userId="aeb846116eadd2b0" providerId="LiveId" clId="{18E8CF74-19C6-4860-AEC2-93A173A0349F}" dt="2023-11-30T14:40:10.633" v="262" actId="14100"/>
          <ac:spMkLst>
            <pc:docMk/>
            <pc:sldMk cId="622000793" sldId="266"/>
            <ac:spMk id="2" creationId="{00000000-0000-0000-0000-000000000000}"/>
          </ac:spMkLst>
        </pc:spChg>
        <pc:spChg chg="mod">
          <ac:chgData name="Nitin Jha" userId="aeb846116eadd2b0" providerId="LiveId" clId="{18E8CF74-19C6-4860-AEC2-93A173A0349F}" dt="2023-11-30T14:26:47.586" v="168" actId="27636"/>
          <ac:spMkLst>
            <pc:docMk/>
            <pc:sldMk cId="622000793" sldId="266"/>
            <ac:spMk id="3" creationId="{00000000-0000-0000-0000-000000000000}"/>
          </ac:spMkLst>
        </pc:spChg>
        <pc:picChg chg="add mod">
          <ac:chgData name="Nitin Jha" userId="aeb846116eadd2b0" providerId="LiveId" clId="{18E8CF74-19C6-4860-AEC2-93A173A0349F}" dt="2023-11-30T14:46:06.717" v="290"/>
          <ac:picMkLst>
            <pc:docMk/>
            <pc:sldMk cId="622000793" sldId="266"/>
            <ac:picMk id="5" creationId="{F2F49041-C8D4-8C5D-7ADB-894854212513}"/>
          </ac:picMkLst>
        </pc:picChg>
      </pc:sldChg>
      <pc:sldChg chg="addSp modSp mod">
        <pc:chgData name="Nitin Jha" userId="aeb846116eadd2b0" providerId="LiveId" clId="{18E8CF74-19C6-4860-AEC2-93A173A0349F}" dt="2023-11-30T14:46:09.954" v="291"/>
        <pc:sldMkLst>
          <pc:docMk/>
          <pc:sldMk cId="3510123539" sldId="267"/>
        </pc:sldMkLst>
        <pc:spChg chg="mod">
          <ac:chgData name="Nitin Jha" userId="aeb846116eadd2b0" providerId="LiveId" clId="{18E8CF74-19C6-4860-AEC2-93A173A0349F}" dt="2023-11-30T14:26:47.586" v="169" actId="27636"/>
          <ac:spMkLst>
            <pc:docMk/>
            <pc:sldMk cId="3510123539" sldId="267"/>
            <ac:spMk id="2" creationId="{00000000-0000-0000-0000-000000000000}"/>
          </ac:spMkLst>
        </pc:spChg>
        <pc:picChg chg="add mod">
          <ac:chgData name="Nitin Jha" userId="aeb846116eadd2b0" providerId="LiveId" clId="{18E8CF74-19C6-4860-AEC2-93A173A0349F}" dt="2023-11-30T14:46:09.954" v="291"/>
          <ac:picMkLst>
            <pc:docMk/>
            <pc:sldMk cId="3510123539" sldId="267"/>
            <ac:picMk id="4" creationId="{9562742D-C9BB-8F6B-DD58-D8EA924DC174}"/>
          </ac:picMkLst>
        </pc:picChg>
      </pc:sldChg>
      <pc:sldChg chg="addSp delSp modSp mod">
        <pc:chgData name="Nitin Jha" userId="aeb846116eadd2b0" providerId="LiveId" clId="{18E8CF74-19C6-4860-AEC2-93A173A0349F}" dt="2023-11-30T17:16:41.516" v="512" actId="478"/>
        <pc:sldMkLst>
          <pc:docMk/>
          <pc:sldMk cId="2467982449" sldId="268"/>
        </pc:sldMkLst>
        <pc:spChg chg="mod">
          <ac:chgData name="Nitin Jha" userId="aeb846116eadd2b0" providerId="LiveId" clId="{18E8CF74-19C6-4860-AEC2-93A173A0349F}" dt="2023-11-30T14:26:47.586" v="170" actId="27636"/>
          <ac:spMkLst>
            <pc:docMk/>
            <pc:sldMk cId="2467982449" sldId="268"/>
            <ac:spMk id="2" creationId="{00000000-0000-0000-0000-000000000000}"/>
          </ac:spMkLst>
        </pc:spChg>
        <pc:picChg chg="add mod">
          <ac:chgData name="Nitin Jha" userId="aeb846116eadd2b0" providerId="LiveId" clId="{18E8CF74-19C6-4860-AEC2-93A173A0349F}" dt="2023-11-30T14:46:13.643" v="292"/>
          <ac:picMkLst>
            <pc:docMk/>
            <pc:sldMk cId="2467982449" sldId="268"/>
            <ac:picMk id="5" creationId="{CEEBF429-408F-CB80-5154-7903EE4FC66D}"/>
          </ac:picMkLst>
        </pc:picChg>
        <pc:picChg chg="add del mod">
          <ac:chgData name="Nitin Jha" userId="aeb846116eadd2b0" providerId="LiveId" clId="{18E8CF74-19C6-4860-AEC2-93A173A0349F}" dt="2023-11-30T17:16:41.516" v="512" actId="478"/>
          <ac:picMkLst>
            <pc:docMk/>
            <pc:sldMk cId="2467982449" sldId="268"/>
            <ac:picMk id="6" creationId="{12D01EC9-023E-525C-A48C-AF42767A0C6D}"/>
          </ac:picMkLst>
        </pc:picChg>
      </pc:sldChg>
      <pc:sldChg chg="addSp modSp mod">
        <pc:chgData name="Nitin Jha" userId="aeb846116eadd2b0" providerId="LiveId" clId="{18E8CF74-19C6-4860-AEC2-93A173A0349F}" dt="2023-11-30T14:46:17.300" v="293"/>
        <pc:sldMkLst>
          <pc:docMk/>
          <pc:sldMk cId="334270551" sldId="269"/>
        </pc:sldMkLst>
        <pc:spChg chg="mod">
          <ac:chgData name="Nitin Jha" userId="aeb846116eadd2b0" providerId="LiveId" clId="{18E8CF74-19C6-4860-AEC2-93A173A0349F}" dt="2023-11-30T14:26:47.602" v="171" actId="27636"/>
          <ac:spMkLst>
            <pc:docMk/>
            <pc:sldMk cId="334270551" sldId="269"/>
            <ac:spMk id="2" creationId="{00000000-0000-0000-0000-000000000000}"/>
          </ac:spMkLst>
        </pc:spChg>
        <pc:picChg chg="add mod">
          <ac:chgData name="Nitin Jha" userId="aeb846116eadd2b0" providerId="LiveId" clId="{18E8CF74-19C6-4860-AEC2-93A173A0349F}" dt="2023-11-30T14:46:17.300" v="293"/>
          <ac:picMkLst>
            <pc:docMk/>
            <pc:sldMk cId="334270551" sldId="269"/>
            <ac:picMk id="5" creationId="{4424A455-95F8-17D8-7507-053056F4EAEF}"/>
          </ac:picMkLst>
        </pc:picChg>
      </pc:sldChg>
      <pc:sldChg chg="addSp modSp mod">
        <pc:chgData name="Nitin Jha" userId="aeb846116eadd2b0" providerId="LiveId" clId="{18E8CF74-19C6-4860-AEC2-93A173A0349F}" dt="2023-11-30T17:17:33.459" v="516" actId="1076"/>
        <pc:sldMkLst>
          <pc:docMk/>
          <pc:sldMk cId="1589650577" sldId="270"/>
        </pc:sldMkLst>
        <pc:spChg chg="mod">
          <ac:chgData name="Nitin Jha" userId="aeb846116eadd2b0" providerId="LiveId" clId="{18E8CF74-19C6-4860-AEC2-93A173A0349F}" dt="2023-11-30T14:26:57.098" v="178" actId="27636"/>
          <ac:spMkLst>
            <pc:docMk/>
            <pc:sldMk cId="1589650577" sldId="270"/>
            <ac:spMk id="2" creationId="{00000000-0000-0000-0000-000000000000}"/>
          </ac:spMkLst>
        </pc:spChg>
        <pc:picChg chg="add mod">
          <ac:chgData name="Nitin Jha" userId="aeb846116eadd2b0" providerId="LiveId" clId="{18E8CF74-19C6-4860-AEC2-93A173A0349F}" dt="2023-11-30T14:48:17.098" v="296" actId="1076"/>
          <ac:picMkLst>
            <pc:docMk/>
            <pc:sldMk cId="1589650577" sldId="270"/>
            <ac:picMk id="4" creationId="{D138482B-EB7D-A41D-32C4-96F8D6BF916F}"/>
          </ac:picMkLst>
        </pc:picChg>
        <pc:picChg chg="add mod">
          <ac:chgData name="Nitin Jha" userId="aeb846116eadd2b0" providerId="LiveId" clId="{18E8CF74-19C6-4860-AEC2-93A173A0349F}" dt="2023-11-30T17:17:33.459" v="516" actId="1076"/>
          <ac:picMkLst>
            <pc:docMk/>
            <pc:sldMk cId="1589650577" sldId="270"/>
            <ac:picMk id="5" creationId="{43084E58-4D18-15FE-893E-3607E249C7F8}"/>
          </ac:picMkLst>
        </pc:picChg>
      </pc:sldChg>
      <pc:sldChg chg="addSp modSp mod">
        <pc:chgData name="Nitin Jha" userId="aeb846116eadd2b0" providerId="LiveId" clId="{18E8CF74-19C6-4860-AEC2-93A173A0349F}" dt="2023-11-30T14:46:21.821" v="294"/>
        <pc:sldMkLst>
          <pc:docMk/>
          <pc:sldMk cId="1424832951" sldId="271"/>
        </pc:sldMkLst>
        <pc:spChg chg="mod">
          <ac:chgData name="Nitin Jha" userId="aeb846116eadd2b0" providerId="LiveId" clId="{18E8CF74-19C6-4860-AEC2-93A173A0349F}" dt="2023-11-30T14:40:49.230" v="263" actId="14100"/>
          <ac:spMkLst>
            <pc:docMk/>
            <pc:sldMk cId="1424832951" sldId="271"/>
            <ac:spMk id="2" creationId="{00000000-0000-0000-0000-000000000000}"/>
          </ac:spMkLst>
        </pc:spChg>
        <pc:picChg chg="add mod">
          <ac:chgData name="Nitin Jha" userId="aeb846116eadd2b0" providerId="LiveId" clId="{18E8CF74-19C6-4860-AEC2-93A173A0349F}" dt="2023-11-30T14:46:21.821" v="294"/>
          <ac:picMkLst>
            <pc:docMk/>
            <pc:sldMk cId="1424832951" sldId="271"/>
            <ac:picMk id="6" creationId="{72FC941F-BA95-FF94-4DD0-9E7339B26D5E}"/>
          </ac:picMkLst>
        </pc:picChg>
      </pc:sldChg>
      <pc:sldChg chg="addSp modSp mod">
        <pc:chgData name="Nitin Jha" userId="aeb846116eadd2b0" providerId="LiveId" clId="{18E8CF74-19C6-4860-AEC2-93A173A0349F}" dt="2023-11-30T14:48:42.249" v="301" actId="14100"/>
        <pc:sldMkLst>
          <pc:docMk/>
          <pc:sldMk cId="177957547" sldId="272"/>
        </pc:sldMkLst>
        <pc:picChg chg="add mod">
          <ac:chgData name="Nitin Jha" userId="aeb846116eadd2b0" providerId="LiveId" clId="{18E8CF74-19C6-4860-AEC2-93A173A0349F}" dt="2023-11-30T14:48:42.249" v="301" actId="14100"/>
          <ac:picMkLst>
            <pc:docMk/>
            <pc:sldMk cId="177957547" sldId="272"/>
            <ac:picMk id="4" creationId="{D7BFFE70-42B7-4917-8409-F773784DD966}"/>
          </ac:picMkLst>
        </pc:picChg>
      </pc:sldChg>
      <pc:sldChg chg="addSp modSp mod">
        <pc:chgData name="Nitin Jha" userId="aeb846116eadd2b0" providerId="LiveId" clId="{18E8CF74-19C6-4860-AEC2-93A173A0349F}" dt="2023-11-30T14:48:57.133" v="303" actId="14100"/>
        <pc:sldMkLst>
          <pc:docMk/>
          <pc:sldMk cId="1327343870" sldId="273"/>
        </pc:sldMkLst>
        <pc:spChg chg="mod">
          <ac:chgData name="Nitin Jha" userId="aeb846116eadd2b0" providerId="LiveId" clId="{18E8CF74-19C6-4860-AEC2-93A173A0349F}" dt="2023-11-30T14:26:57.098" v="179" actId="27636"/>
          <ac:spMkLst>
            <pc:docMk/>
            <pc:sldMk cId="1327343870" sldId="273"/>
            <ac:spMk id="2" creationId="{00000000-0000-0000-0000-000000000000}"/>
          </ac:spMkLst>
        </pc:spChg>
        <pc:picChg chg="add mod">
          <ac:chgData name="Nitin Jha" userId="aeb846116eadd2b0" providerId="LiveId" clId="{18E8CF74-19C6-4860-AEC2-93A173A0349F}" dt="2023-11-30T14:48:57.133" v="303" actId="14100"/>
          <ac:picMkLst>
            <pc:docMk/>
            <pc:sldMk cId="1327343870" sldId="273"/>
            <ac:picMk id="3" creationId="{B188FBD4-2A81-35C2-A498-D42D5D6EEBEC}"/>
          </ac:picMkLst>
        </pc:picChg>
      </pc:sldChg>
      <pc:sldChg chg="addSp modSp mod">
        <pc:chgData name="Nitin Jha" userId="aeb846116eadd2b0" providerId="LiveId" clId="{18E8CF74-19C6-4860-AEC2-93A173A0349F}" dt="2023-11-30T16:52:58.065" v="390" actId="1076"/>
        <pc:sldMkLst>
          <pc:docMk/>
          <pc:sldMk cId="870639189" sldId="274"/>
        </pc:sldMkLst>
        <pc:picChg chg="add mod">
          <ac:chgData name="Nitin Jha" userId="aeb846116eadd2b0" providerId="LiveId" clId="{18E8CF74-19C6-4860-AEC2-93A173A0349F}" dt="2023-11-30T16:52:58.065" v="390" actId="1076"/>
          <ac:picMkLst>
            <pc:docMk/>
            <pc:sldMk cId="870639189" sldId="274"/>
            <ac:picMk id="4" creationId="{B8485C27-0433-C81B-576A-DF2C3D4BAB6F}"/>
          </ac:picMkLst>
        </pc:picChg>
      </pc:sldChg>
      <pc:sldChg chg="addSp modSp mod">
        <pc:chgData name="Nitin Jha" userId="aeb846116eadd2b0" providerId="LiveId" clId="{18E8CF74-19C6-4860-AEC2-93A173A0349F}" dt="2023-11-30T14:49:25.901" v="311" actId="1076"/>
        <pc:sldMkLst>
          <pc:docMk/>
          <pc:sldMk cId="990039813" sldId="275"/>
        </pc:sldMkLst>
        <pc:spChg chg="mod">
          <ac:chgData name="Nitin Jha" userId="aeb846116eadd2b0" providerId="LiveId" clId="{18E8CF74-19C6-4860-AEC2-93A173A0349F}" dt="2023-11-30T14:26:54.514" v="174" actId="27636"/>
          <ac:spMkLst>
            <pc:docMk/>
            <pc:sldMk cId="990039813" sldId="275"/>
            <ac:spMk id="2" creationId="{00000000-0000-0000-0000-000000000000}"/>
          </ac:spMkLst>
        </pc:spChg>
        <pc:picChg chg="add mod">
          <ac:chgData name="Nitin Jha" userId="aeb846116eadd2b0" providerId="LiveId" clId="{18E8CF74-19C6-4860-AEC2-93A173A0349F}" dt="2023-11-30T14:49:25.901" v="311" actId="1076"/>
          <ac:picMkLst>
            <pc:docMk/>
            <pc:sldMk cId="990039813" sldId="275"/>
            <ac:picMk id="3" creationId="{5A3ACC7F-7DFD-C95B-170B-701C61668DB9}"/>
          </ac:picMkLst>
        </pc:picChg>
      </pc:sldChg>
      <pc:sldChg chg="addSp modSp mod">
        <pc:chgData name="Nitin Jha" userId="aeb846116eadd2b0" providerId="LiveId" clId="{18E8CF74-19C6-4860-AEC2-93A173A0349F}" dt="2023-11-30T16:52:41.552" v="389" actId="14100"/>
        <pc:sldMkLst>
          <pc:docMk/>
          <pc:sldMk cId="3803317262" sldId="276"/>
        </pc:sldMkLst>
        <pc:spChg chg="mod">
          <ac:chgData name="Nitin Jha" userId="aeb846116eadd2b0" providerId="LiveId" clId="{18E8CF74-19C6-4860-AEC2-93A173A0349F}" dt="2023-11-30T16:52:26.026" v="385" actId="1076"/>
          <ac:spMkLst>
            <pc:docMk/>
            <pc:sldMk cId="3803317262" sldId="276"/>
            <ac:spMk id="2" creationId="{00000000-0000-0000-0000-000000000000}"/>
          </ac:spMkLst>
        </pc:spChg>
        <pc:spChg chg="mod">
          <ac:chgData name="Nitin Jha" userId="aeb846116eadd2b0" providerId="LiveId" clId="{18E8CF74-19C6-4860-AEC2-93A173A0349F}" dt="2023-11-30T14:23:54.983" v="130" actId="20577"/>
          <ac:spMkLst>
            <pc:docMk/>
            <pc:sldMk cId="3803317262" sldId="276"/>
            <ac:spMk id="4" creationId="{00000000-0000-0000-0000-000000000000}"/>
          </ac:spMkLst>
        </pc:spChg>
        <pc:picChg chg="add mod">
          <ac:chgData name="Nitin Jha" userId="aeb846116eadd2b0" providerId="LiveId" clId="{18E8CF74-19C6-4860-AEC2-93A173A0349F}" dt="2023-11-30T16:52:41.552" v="389" actId="14100"/>
          <ac:picMkLst>
            <pc:docMk/>
            <pc:sldMk cId="3803317262" sldId="276"/>
            <ac:picMk id="3" creationId="{E4DF0D5F-88AB-2A73-7526-ABCD64ABC824}"/>
          </ac:picMkLst>
        </pc:picChg>
      </pc:sldChg>
      <pc:sldChg chg="addSp modSp mod ord">
        <pc:chgData name="Nitin Jha" userId="aeb846116eadd2b0" providerId="LiveId" clId="{18E8CF74-19C6-4860-AEC2-93A173A0349F}" dt="2023-11-30T17:16:07.331" v="510" actId="1076"/>
        <pc:sldMkLst>
          <pc:docMk/>
          <pc:sldMk cId="3485217730" sldId="277"/>
        </pc:sldMkLst>
        <pc:spChg chg="mod">
          <ac:chgData name="Nitin Jha" userId="aeb846116eadd2b0" providerId="LiveId" clId="{18E8CF74-19C6-4860-AEC2-93A173A0349F}" dt="2023-11-30T17:06:25.783" v="462" actId="1076"/>
          <ac:spMkLst>
            <pc:docMk/>
            <pc:sldMk cId="3485217730" sldId="277"/>
            <ac:spMk id="2" creationId="{00000000-0000-0000-0000-000000000000}"/>
          </ac:spMkLst>
        </pc:spChg>
        <pc:spChg chg="mod">
          <ac:chgData name="Nitin Jha" userId="aeb846116eadd2b0" providerId="LiveId" clId="{18E8CF74-19C6-4860-AEC2-93A173A0349F}" dt="2023-11-30T17:06:37.514" v="463" actId="14100"/>
          <ac:spMkLst>
            <pc:docMk/>
            <pc:sldMk cId="3485217730" sldId="277"/>
            <ac:spMk id="4" creationId="{00000000-0000-0000-0000-000000000000}"/>
          </ac:spMkLst>
        </pc:spChg>
        <pc:picChg chg="add mod">
          <ac:chgData name="Nitin Jha" userId="aeb846116eadd2b0" providerId="LiveId" clId="{18E8CF74-19C6-4860-AEC2-93A173A0349F}" dt="2023-11-30T17:16:07.331" v="510" actId="1076"/>
          <ac:picMkLst>
            <pc:docMk/>
            <pc:sldMk cId="3485217730" sldId="277"/>
            <ac:picMk id="7" creationId="{A83D03AA-7805-D440-AF19-EE42232D6878}"/>
          </ac:picMkLst>
        </pc:picChg>
      </pc:sldChg>
      <pc:sldChg chg="addSp modSp mod">
        <pc:chgData name="Nitin Jha" userId="aeb846116eadd2b0" providerId="LiveId" clId="{18E8CF74-19C6-4860-AEC2-93A173A0349F}" dt="2023-11-30T17:05:11.870" v="456" actId="1076"/>
        <pc:sldMkLst>
          <pc:docMk/>
          <pc:sldMk cId="802705231" sldId="279"/>
        </pc:sldMkLst>
        <pc:spChg chg="mod">
          <ac:chgData name="Nitin Jha" userId="aeb846116eadd2b0" providerId="LiveId" clId="{18E8CF74-19C6-4860-AEC2-93A173A0349F}" dt="2023-11-30T14:32:35.758" v="194" actId="14100"/>
          <ac:spMkLst>
            <pc:docMk/>
            <pc:sldMk cId="802705231" sldId="279"/>
            <ac:spMk id="3" creationId="{00000000-0000-0000-0000-000000000000}"/>
          </ac:spMkLst>
        </pc:spChg>
        <pc:picChg chg="add mod">
          <ac:chgData name="Nitin Jha" userId="aeb846116eadd2b0" providerId="LiveId" clId="{18E8CF74-19C6-4860-AEC2-93A173A0349F}" dt="2023-11-30T14:45:38.991" v="285"/>
          <ac:picMkLst>
            <pc:docMk/>
            <pc:sldMk cId="802705231" sldId="279"/>
            <ac:picMk id="4" creationId="{D8D26A29-8525-845E-0D52-B333276BBF0D}"/>
          </ac:picMkLst>
        </pc:picChg>
        <pc:picChg chg="add mod">
          <ac:chgData name="Nitin Jha" userId="aeb846116eadd2b0" providerId="LiveId" clId="{18E8CF74-19C6-4860-AEC2-93A173A0349F}" dt="2023-11-30T17:05:11.870" v="456" actId="1076"/>
          <ac:picMkLst>
            <pc:docMk/>
            <pc:sldMk cId="802705231" sldId="279"/>
            <ac:picMk id="5" creationId="{D0D6B6BB-42B9-139D-7EBB-3284D576FC26}"/>
          </ac:picMkLst>
        </pc:picChg>
      </pc:sldChg>
      <pc:sldChg chg="addSp delSp modSp mod">
        <pc:chgData name="Nitin Jha" userId="aeb846116eadd2b0" providerId="LiveId" clId="{18E8CF74-19C6-4860-AEC2-93A173A0349F}" dt="2023-11-30T16:49:19.980" v="366" actId="1076"/>
        <pc:sldMkLst>
          <pc:docMk/>
          <pc:sldMk cId="3019914445" sldId="280"/>
        </pc:sldMkLst>
        <pc:spChg chg="mod">
          <ac:chgData name="Nitin Jha" userId="aeb846116eadd2b0" providerId="LiveId" clId="{18E8CF74-19C6-4860-AEC2-93A173A0349F}" dt="2023-11-30T16:40:39.064" v="339" actId="1076"/>
          <ac:spMkLst>
            <pc:docMk/>
            <pc:sldMk cId="3019914445" sldId="280"/>
            <ac:spMk id="2" creationId="{00000000-0000-0000-0000-000000000000}"/>
          </ac:spMkLst>
        </pc:spChg>
        <pc:picChg chg="add mod">
          <ac:chgData name="Nitin Jha" userId="aeb846116eadd2b0" providerId="LiveId" clId="{18E8CF74-19C6-4860-AEC2-93A173A0349F}" dt="2023-11-30T16:49:06.149" v="363" actId="1076"/>
          <ac:picMkLst>
            <pc:docMk/>
            <pc:sldMk cId="3019914445" sldId="280"/>
            <ac:picMk id="5" creationId="{FB7C7787-4EFE-5AB3-A26E-59B350D3321A}"/>
          </ac:picMkLst>
        </pc:picChg>
        <pc:picChg chg="add del mod">
          <ac:chgData name="Nitin Jha" userId="aeb846116eadd2b0" providerId="LiveId" clId="{18E8CF74-19C6-4860-AEC2-93A173A0349F}" dt="2023-11-30T16:38:58.811" v="326" actId="478"/>
          <ac:picMkLst>
            <pc:docMk/>
            <pc:sldMk cId="3019914445" sldId="280"/>
            <ac:picMk id="6" creationId="{9AF7DC70-6E5B-53FE-5021-CE16078A0EAE}"/>
          </ac:picMkLst>
        </pc:picChg>
        <pc:picChg chg="add del mod">
          <ac:chgData name="Nitin Jha" userId="aeb846116eadd2b0" providerId="LiveId" clId="{18E8CF74-19C6-4860-AEC2-93A173A0349F}" dt="2023-11-30T16:41:58.679" v="353" actId="478"/>
          <ac:picMkLst>
            <pc:docMk/>
            <pc:sldMk cId="3019914445" sldId="280"/>
            <ac:picMk id="8" creationId="{8DFB5FD4-5F6A-C805-4740-BA51084FF43A}"/>
          </ac:picMkLst>
        </pc:picChg>
        <pc:picChg chg="add del mod">
          <ac:chgData name="Nitin Jha" userId="aeb846116eadd2b0" providerId="LiveId" clId="{18E8CF74-19C6-4860-AEC2-93A173A0349F}" dt="2023-11-30T16:46:57.620" v="360" actId="478"/>
          <ac:picMkLst>
            <pc:docMk/>
            <pc:sldMk cId="3019914445" sldId="280"/>
            <ac:picMk id="10" creationId="{6907E7B3-918E-09A5-9AB9-BBF7D882DB57}"/>
          </ac:picMkLst>
        </pc:picChg>
        <pc:picChg chg="add mod">
          <ac:chgData name="Nitin Jha" userId="aeb846116eadd2b0" providerId="LiveId" clId="{18E8CF74-19C6-4860-AEC2-93A173A0349F}" dt="2023-11-30T16:49:19.980" v="366" actId="1076"/>
          <ac:picMkLst>
            <pc:docMk/>
            <pc:sldMk cId="3019914445" sldId="280"/>
            <ac:picMk id="12" creationId="{94789387-867B-EA7E-421D-BA770A8E9B94}"/>
          </ac:picMkLst>
        </pc:picChg>
      </pc:sldChg>
      <pc:sldChg chg="addSp delSp modSp mod">
        <pc:chgData name="Nitin Jha" userId="aeb846116eadd2b0" providerId="LiveId" clId="{18E8CF74-19C6-4860-AEC2-93A173A0349F}" dt="2023-11-30T16:49:58.370" v="373" actId="14100"/>
        <pc:sldMkLst>
          <pc:docMk/>
          <pc:sldMk cId="1206715558" sldId="281"/>
        </pc:sldMkLst>
        <pc:spChg chg="mod">
          <ac:chgData name="Nitin Jha" userId="aeb846116eadd2b0" providerId="LiveId" clId="{18E8CF74-19C6-4860-AEC2-93A173A0349F}" dt="2023-11-30T16:40:12.468" v="336" actId="1076"/>
          <ac:spMkLst>
            <pc:docMk/>
            <pc:sldMk cId="1206715558" sldId="281"/>
            <ac:spMk id="2" creationId="{00000000-0000-0000-0000-000000000000}"/>
          </ac:spMkLst>
        </pc:spChg>
        <pc:picChg chg="add mod">
          <ac:chgData name="Nitin Jha" userId="aeb846116eadd2b0" providerId="LiveId" clId="{18E8CF74-19C6-4860-AEC2-93A173A0349F}" dt="2023-11-30T16:46:21.963" v="355" actId="1076"/>
          <ac:picMkLst>
            <pc:docMk/>
            <pc:sldMk cId="1206715558" sldId="281"/>
            <ac:picMk id="3" creationId="{7DB5FFD5-1B1E-0192-81FA-ECA04E456A20}"/>
          </ac:picMkLst>
        </pc:picChg>
        <pc:picChg chg="add del mod">
          <ac:chgData name="Nitin Jha" userId="aeb846116eadd2b0" providerId="LiveId" clId="{18E8CF74-19C6-4860-AEC2-93A173A0349F}" dt="2023-11-30T16:41:55.471" v="352" actId="478"/>
          <ac:picMkLst>
            <pc:docMk/>
            <pc:sldMk cId="1206715558" sldId="281"/>
            <ac:picMk id="5" creationId="{9534B715-E502-8DCB-7304-6F126FF87185}"/>
          </ac:picMkLst>
        </pc:picChg>
        <pc:picChg chg="add mod">
          <ac:chgData name="Nitin Jha" userId="aeb846116eadd2b0" providerId="LiveId" clId="{18E8CF74-19C6-4860-AEC2-93A173A0349F}" dt="2023-11-30T16:49:58.370" v="373" actId="14100"/>
          <ac:picMkLst>
            <pc:docMk/>
            <pc:sldMk cId="1206715558" sldId="281"/>
            <ac:picMk id="6" creationId="{05603F26-4C05-3DC3-7530-34F14B6AE13A}"/>
          </ac:picMkLst>
        </pc:picChg>
      </pc:sldChg>
      <pc:sldChg chg="addSp delSp modSp mod">
        <pc:chgData name="Nitin Jha" userId="aeb846116eadd2b0" providerId="LiveId" clId="{18E8CF74-19C6-4860-AEC2-93A173A0349F}" dt="2023-11-30T16:51:29.987" v="382" actId="207"/>
        <pc:sldMkLst>
          <pc:docMk/>
          <pc:sldMk cId="1108229339" sldId="282"/>
        </pc:sldMkLst>
        <pc:spChg chg="mod">
          <ac:chgData name="Nitin Jha" userId="aeb846116eadd2b0" providerId="LiveId" clId="{18E8CF74-19C6-4860-AEC2-93A173A0349F}" dt="2023-11-30T16:51:29.987" v="382" actId="207"/>
          <ac:spMkLst>
            <pc:docMk/>
            <pc:sldMk cId="1108229339" sldId="282"/>
            <ac:spMk id="2" creationId="{00000000-0000-0000-0000-000000000000}"/>
          </ac:spMkLst>
        </pc:spChg>
        <pc:picChg chg="add mod">
          <ac:chgData name="Nitin Jha" userId="aeb846116eadd2b0" providerId="LiveId" clId="{18E8CF74-19C6-4860-AEC2-93A173A0349F}" dt="2023-11-30T14:52:05.243" v="324" actId="1076"/>
          <ac:picMkLst>
            <pc:docMk/>
            <pc:sldMk cId="1108229339" sldId="282"/>
            <ac:picMk id="3" creationId="{0CC9C2B7-64F2-F072-F01E-F43441CF69BD}"/>
          </ac:picMkLst>
        </pc:picChg>
        <pc:picChg chg="add del mod">
          <ac:chgData name="Nitin Jha" userId="aeb846116eadd2b0" providerId="LiveId" clId="{18E8CF74-19C6-4860-AEC2-93A173A0349F}" dt="2023-11-30T16:41:51.327" v="351" actId="478"/>
          <ac:picMkLst>
            <pc:docMk/>
            <pc:sldMk cId="1108229339" sldId="282"/>
            <ac:picMk id="5" creationId="{21939773-567E-F3A0-9CFB-D04263CE318D}"/>
          </ac:picMkLst>
        </pc:picChg>
        <pc:picChg chg="add mod">
          <ac:chgData name="Nitin Jha" userId="aeb846116eadd2b0" providerId="LiveId" clId="{18E8CF74-19C6-4860-AEC2-93A173A0349F}" dt="2023-11-30T16:50:28.379" v="380" actId="1076"/>
          <ac:picMkLst>
            <pc:docMk/>
            <pc:sldMk cId="1108229339" sldId="282"/>
            <ac:picMk id="6" creationId="{B3B6D1F8-46E8-7071-B26D-110507A94909}"/>
          </ac:picMkLst>
        </pc:picChg>
      </pc:sldChg>
      <pc:sldChg chg="addSp delSp modSp mod">
        <pc:chgData name="Nitin Jha" userId="aeb846116eadd2b0" providerId="LiveId" clId="{18E8CF74-19C6-4860-AEC2-93A173A0349F}" dt="2023-11-30T14:26:03.827" v="143" actId="27636"/>
        <pc:sldMkLst>
          <pc:docMk/>
          <pc:sldMk cId="1791667368" sldId="283"/>
        </pc:sldMkLst>
        <pc:spChg chg="mod">
          <ac:chgData name="Nitin Jha" userId="aeb846116eadd2b0" providerId="LiveId" clId="{18E8CF74-19C6-4860-AEC2-93A173A0349F}" dt="2023-11-30T14:26:03.827" v="143" actId="27636"/>
          <ac:spMkLst>
            <pc:docMk/>
            <pc:sldMk cId="1791667368" sldId="283"/>
            <ac:spMk id="2" creationId="{18E47610-149B-C311-ECCF-BD52F771DECD}"/>
          </ac:spMkLst>
        </pc:spChg>
        <pc:spChg chg="del mod">
          <ac:chgData name="Nitin Jha" userId="aeb846116eadd2b0" providerId="LiveId" clId="{18E8CF74-19C6-4860-AEC2-93A173A0349F}" dt="2023-11-30T14:15:13.036" v="47" actId="931"/>
          <ac:spMkLst>
            <pc:docMk/>
            <pc:sldMk cId="1791667368" sldId="283"/>
            <ac:spMk id="7" creationId="{28D9988D-A780-6A0E-4E22-0E9B1B1FF410}"/>
          </ac:spMkLst>
        </pc:spChg>
        <pc:spChg chg="add del mod">
          <ac:chgData name="Nitin Jha" userId="aeb846116eadd2b0" providerId="LiveId" clId="{18E8CF74-19C6-4860-AEC2-93A173A0349F}" dt="2023-11-30T14:15:39.279" v="53" actId="931"/>
          <ac:spMkLst>
            <pc:docMk/>
            <pc:sldMk cId="1791667368" sldId="283"/>
            <ac:spMk id="11" creationId="{31B599BC-AD5C-C64C-69A4-C0202BE692DE}"/>
          </ac:spMkLst>
        </pc:spChg>
        <pc:picChg chg="add del mod">
          <ac:chgData name="Nitin Jha" userId="aeb846116eadd2b0" providerId="LiveId" clId="{18E8CF74-19C6-4860-AEC2-93A173A0349F}" dt="2023-11-30T14:15:26.603" v="50" actId="478"/>
          <ac:picMkLst>
            <pc:docMk/>
            <pc:sldMk cId="1791667368" sldId="283"/>
            <ac:picMk id="9" creationId="{69E84449-8DDA-C168-0551-E2657A2C0BD9}"/>
          </ac:picMkLst>
        </pc:picChg>
        <pc:picChg chg="add mod">
          <ac:chgData name="Nitin Jha" userId="aeb846116eadd2b0" providerId="LiveId" clId="{18E8CF74-19C6-4860-AEC2-93A173A0349F}" dt="2023-11-30T14:16:44.142" v="80" actId="1076"/>
          <ac:picMkLst>
            <pc:docMk/>
            <pc:sldMk cId="1791667368" sldId="283"/>
            <ac:picMk id="13" creationId="{5D1337DA-6AC5-B0AF-155A-595A7149CAE8}"/>
          </ac:picMkLst>
        </pc:picChg>
      </pc:sldChg>
      <pc:sldChg chg="addSp delSp modSp new mod ord">
        <pc:chgData name="Nitin Jha" userId="aeb846116eadd2b0" providerId="LiveId" clId="{18E8CF74-19C6-4860-AEC2-93A173A0349F}" dt="2023-11-30T17:19:05.116" v="524" actId="207"/>
        <pc:sldMkLst>
          <pc:docMk/>
          <pc:sldMk cId="3181883760" sldId="284"/>
        </pc:sldMkLst>
        <pc:spChg chg="mod">
          <ac:chgData name="Nitin Jha" userId="aeb846116eadd2b0" providerId="LiveId" clId="{18E8CF74-19C6-4860-AEC2-93A173A0349F}" dt="2023-11-30T17:19:05.116" v="524" actId="207"/>
          <ac:spMkLst>
            <pc:docMk/>
            <pc:sldMk cId="3181883760" sldId="284"/>
            <ac:spMk id="2" creationId="{6806EF2D-581F-E318-5D36-6CD322861FA1}"/>
          </ac:spMkLst>
        </pc:spChg>
        <pc:spChg chg="del">
          <ac:chgData name="Nitin Jha" userId="aeb846116eadd2b0" providerId="LiveId" clId="{18E8CF74-19C6-4860-AEC2-93A173A0349F}" dt="2023-11-30T14:21:22.830" v="107" actId="931"/>
          <ac:spMkLst>
            <pc:docMk/>
            <pc:sldMk cId="3181883760" sldId="284"/>
            <ac:spMk id="3" creationId="{4C85D73E-D8C1-E894-9941-352859527216}"/>
          </ac:spMkLst>
        </pc:spChg>
        <pc:spChg chg="add mod">
          <ac:chgData name="Nitin Jha" userId="aeb846116eadd2b0" providerId="LiveId" clId="{18E8CF74-19C6-4860-AEC2-93A173A0349F}" dt="2023-11-30T14:22:41.554" v="118" actId="1076"/>
          <ac:spMkLst>
            <pc:docMk/>
            <pc:sldMk cId="3181883760" sldId="284"/>
            <ac:spMk id="6" creationId="{0DC5BEFC-54AF-F71A-DEED-8C85692940A1}"/>
          </ac:spMkLst>
        </pc:spChg>
        <pc:picChg chg="add mod">
          <ac:chgData name="Nitin Jha" userId="aeb846116eadd2b0" providerId="LiveId" clId="{18E8CF74-19C6-4860-AEC2-93A173A0349F}" dt="2023-11-30T17:18:04.840" v="518" actId="1076"/>
          <ac:picMkLst>
            <pc:docMk/>
            <pc:sldMk cId="3181883760" sldId="284"/>
            <ac:picMk id="5" creationId="{A01CBFAF-BC46-AB44-24B3-3EA2FF3DC8A7}"/>
          </ac:picMkLst>
        </pc:picChg>
      </pc:sldChg>
      <pc:sldChg chg="addSp delSp modSp new mod">
        <pc:chgData name="Nitin Jha" userId="aeb846116eadd2b0" providerId="LiveId" clId="{18E8CF74-19C6-4860-AEC2-93A173A0349F}" dt="2023-11-30T14:36:07.867" v="201" actId="1076"/>
        <pc:sldMkLst>
          <pc:docMk/>
          <pc:sldMk cId="3975172840" sldId="285"/>
        </pc:sldMkLst>
        <pc:spChg chg="del">
          <ac:chgData name="Nitin Jha" userId="aeb846116eadd2b0" providerId="LiveId" clId="{18E8CF74-19C6-4860-AEC2-93A173A0349F}" dt="2023-11-30T14:34:21.365" v="196" actId="931"/>
          <ac:spMkLst>
            <pc:docMk/>
            <pc:sldMk cId="3975172840" sldId="285"/>
            <ac:spMk id="3" creationId="{880CC57E-4020-DFDD-ECFE-458E907B4B7A}"/>
          </ac:spMkLst>
        </pc:spChg>
        <pc:picChg chg="add mod">
          <ac:chgData name="Nitin Jha" userId="aeb846116eadd2b0" providerId="LiveId" clId="{18E8CF74-19C6-4860-AEC2-93A173A0349F}" dt="2023-11-30T14:36:07.867" v="201" actId="1076"/>
          <ac:picMkLst>
            <pc:docMk/>
            <pc:sldMk cId="3975172840" sldId="285"/>
            <ac:picMk id="5" creationId="{86B6F0FA-9F0C-613C-8ACF-13A79EC2A7C5}"/>
          </ac:picMkLst>
        </pc:picChg>
      </pc:sldChg>
      <pc:sldChg chg="addSp delSp modSp new mod ord">
        <pc:chgData name="Nitin Jha" userId="aeb846116eadd2b0" providerId="LiveId" clId="{18E8CF74-19C6-4860-AEC2-93A173A0349F}" dt="2023-11-30T17:06:03.366" v="461" actId="1076"/>
        <pc:sldMkLst>
          <pc:docMk/>
          <pc:sldMk cId="771437173" sldId="286"/>
        </pc:sldMkLst>
        <pc:spChg chg="mod">
          <ac:chgData name="Nitin Jha" userId="aeb846116eadd2b0" providerId="LiveId" clId="{18E8CF74-19C6-4860-AEC2-93A173A0349F}" dt="2023-11-30T17:06:03.366" v="461" actId="1076"/>
          <ac:spMkLst>
            <pc:docMk/>
            <pc:sldMk cId="771437173" sldId="286"/>
            <ac:spMk id="2" creationId="{4C72FACD-94CD-A884-778E-DA40762C0957}"/>
          </ac:spMkLst>
        </pc:spChg>
        <pc:spChg chg="del">
          <ac:chgData name="Nitin Jha" userId="aeb846116eadd2b0" providerId="LiveId" clId="{18E8CF74-19C6-4860-AEC2-93A173A0349F}" dt="2023-11-30T14:37:20.303" v="203" actId="931"/>
          <ac:spMkLst>
            <pc:docMk/>
            <pc:sldMk cId="771437173" sldId="286"/>
            <ac:spMk id="3" creationId="{6F9BC8EA-09EC-4B21-B193-80B4E00AEB63}"/>
          </ac:spMkLst>
        </pc:spChg>
        <pc:picChg chg="add mod">
          <ac:chgData name="Nitin Jha" userId="aeb846116eadd2b0" providerId="LiveId" clId="{18E8CF74-19C6-4860-AEC2-93A173A0349F}" dt="2023-11-30T17:05:55.937" v="460" actId="1076"/>
          <ac:picMkLst>
            <pc:docMk/>
            <pc:sldMk cId="771437173" sldId="286"/>
            <ac:picMk id="5" creationId="{EB859C9F-4A7B-C1CE-4E23-8D2DFF9ACF05}"/>
          </ac:picMkLst>
        </pc:picChg>
      </pc:sldChg>
      <pc:sldChg chg="addSp delSp modSp new mod">
        <pc:chgData name="Nitin Jha" userId="aeb846116eadd2b0" providerId="LiveId" clId="{18E8CF74-19C6-4860-AEC2-93A173A0349F}" dt="2023-11-30T14:42:17.408" v="272" actId="14100"/>
        <pc:sldMkLst>
          <pc:docMk/>
          <pc:sldMk cId="3145084023" sldId="287"/>
        </pc:sldMkLst>
        <pc:spChg chg="del">
          <ac:chgData name="Nitin Jha" userId="aeb846116eadd2b0" providerId="LiveId" clId="{18E8CF74-19C6-4860-AEC2-93A173A0349F}" dt="2023-11-30T14:41:46.894" v="265" actId="931"/>
          <ac:spMkLst>
            <pc:docMk/>
            <pc:sldMk cId="3145084023" sldId="287"/>
            <ac:spMk id="3" creationId="{7D3268B8-FB9C-1DC3-4B81-EC00A8BE7CD5}"/>
          </ac:spMkLst>
        </pc:spChg>
        <pc:picChg chg="add mod">
          <ac:chgData name="Nitin Jha" userId="aeb846116eadd2b0" providerId="LiveId" clId="{18E8CF74-19C6-4860-AEC2-93A173A0349F}" dt="2023-11-30T14:42:17.408" v="272" actId="14100"/>
          <ac:picMkLst>
            <pc:docMk/>
            <pc:sldMk cId="3145084023" sldId="287"/>
            <ac:picMk id="5" creationId="{C44963BC-86DE-3BCE-A190-8EDA12C3ED6C}"/>
          </ac:picMkLst>
        </pc:picChg>
      </pc:sldChg>
      <pc:sldChg chg="new del">
        <pc:chgData name="Nitin Jha" userId="aeb846116eadd2b0" providerId="LiveId" clId="{18E8CF74-19C6-4860-AEC2-93A173A0349F}" dt="2023-11-30T14:43:49.445" v="274" actId="47"/>
        <pc:sldMkLst>
          <pc:docMk/>
          <pc:sldMk cId="276066989" sldId="288"/>
        </pc:sldMkLst>
      </pc:sldChg>
      <pc:sldChg chg="addSp delSp modSp new mod">
        <pc:chgData name="Nitin Jha" userId="aeb846116eadd2b0" providerId="LiveId" clId="{18E8CF74-19C6-4860-AEC2-93A173A0349F}" dt="2023-11-30T17:01:58.074" v="430" actId="115"/>
        <pc:sldMkLst>
          <pc:docMk/>
          <pc:sldMk cId="4028532032" sldId="288"/>
        </pc:sldMkLst>
        <pc:spChg chg="mod">
          <ac:chgData name="Nitin Jha" userId="aeb846116eadd2b0" providerId="LiveId" clId="{18E8CF74-19C6-4860-AEC2-93A173A0349F}" dt="2023-11-30T17:01:58.074" v="430" actId="115"/>
          <ac:spMkLst>
            <pc:docMk/>
            <pc:sldMk cId="4028532032" sldId="288"/>
            <ac:spMk id="2" creationId="{6028B93F-B808-8023-47D4-487859A441CD}"/>
          </ac:spMkLst>
        </pc:spChg>
        <pc:spChg chg="del">
          <ac:chgData name="Nitin Jha" userId="aeb846116eadd2b0" providerId="LiveId" clId="{18E8CF74-19C6-4860-AEC2-93A173A0349F}" dt="2023-11-30T17:00:49.547" v="392" actId="931"/>
          <ac:spMkLst>
            <pc:docMk/>
            <pc:sldMk cId="4028532032" sldId="288"/>
            <ac:spMk id="3" creationId="{749F1209-8E9C-FDA0-3D9E-887843A4E3C1}"/>
          </ac:spMkLst>
        </pc:spChg>
        <pc:picChg chg="add mod">
          <ac:chgData name="Nitin Jha" userId="aeb846116eadd2b0" providerId="LiveId" clId="{18E8CF74-19C6-4860-AEC2-93A173A0349F}" dt="2023-11-30T17:01:28.308" v="422" actId="1076"/>
          <ac:picMkLst>
            <pc:docMk/>
            <pc:sldMk cId="4028532032" sldId="288"/>
            <ac:picMk id="5" creationId="{CE671B51-843B-F57C-39DC-0313536E2E9A}"/>
          </ac:picMkLst>
        </pc:picChg>
      </pc:sldChg>
      <pc:sldChg chg="addSp delSp modSp new mod">
        <pc:chgData name="Nitin Jha" userId="aeb846116eadd2b0" providerId="LiveId" clId="{18E8CF74-19C6-4860-AEC2-93A173A0349F}" dt="2023-11-30T17:14:37.849" v="504" actId="14100"/>
        <pc:sldMkLst>
          <pc:docMk/>
          <pc:sldMk cId="3767105156" sldId="289"/>
        </pc:sldMkLst>
        <pc:spChg chg="mod">
          <ac:chgData name="Nitin Jha" userId="aeb846116eadd2b0" providerId="LiveId" clId="{18E8CF74-19C6-4860-AEC2-93A173A0349F}" dt="2023-11-30T17:14:22.116" v="500" actId="20577"/>
          <ac:spMkLst>
            <pc:docMk/>
            <pc:sldMk cId="3767105156" sldId="289"/>
            <ac:spMk id="2" creationId="{E8E45EA5-97A4-A88C-779F-2F2E6867892A}"/>
          </ac:spMkLst>
        </pc:spChg>
        <pc:spChg chg="del">
          <ac:chgData name="Nitin Jha" userId="aeb846116eadd2b0" providerId="LiveId" clId="{18E8CF74-19C6-4860-AEC2-93A173A0349F}" dt="2023-11-30T17:13:27.048" v="481" actId="931"/>
          <ac:spMkLst>
            <pc:docMk/>
            <pc:sldMk cId="3767105156" sldId="289"/>
            <ac:spMk id="3" creationId="{62B46900-6FEC-E9E7-14AE-07112920ED3E}"/>
          </ac:spMkLst>
        </pc:spChg>
        <pc:picChg chg="add mod">
          <ac:chgData name="Nitin Jha" userId="aeb846116eadd2b0" providerId="LiveId" clId="{18E8CF74-19C6-4860-AEC2-93A173A0349F}" dt="2023-11-30T17:14:37.849" v="504" actId="14100"/>
          <ac:picMkLst>
            <pc:docMk/>
            <pc:sldMk cId="3767105156" sldId="289"/>
            <ac:picMk id="5" creationId="{4D0B804A-6B1A-66F8-B657-89C8618ACCD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BE2617-C9B1-4006-90CF-4CBC46958CC5}" type="datetimeFigureOut">
              <a:rPr lang="en-US" smtClean="0"/>
              <a:t>11/30/2023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6A0A9B-E83A-46AE-8849-1DEB49542D31}" type="slidenum">
              <a:rPr lang="en-US" smtClean="0"/>
              <a:t>‹#›</a:t>
            </a:fld>
            <a:endParaRPr lang="en-US"/>
          </a:p>
        </p:txBody>
      </p:sp>
    </p:spTree>
    <p:extLst>
      <p:ext uri="{BB962C8B-B14F-4D97-AF65-F5344CB8AC3E}">
        <p14:creationId xmlns:p14="http://schemas.microsoft.com/office/powerpoint/2010/main" val="21861387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6A0A9B-E83A-46AE-8849-1DEB49542D31}" type="slidenum">
              <a:rPr lang="en-US" smtClean="0"/>
              <a:t>16</a:t>
            </a:fld>
            <a:endParaRPr lang="en-US"/>
          </a:p>
        </p:txBody>
      </p:sp>
    </p:spTree>
    <p:extLst>
      <p:ext uri="{BB962C8B-B14F-4D97-AF65-F5344CB8AC3E}">
        <p14:creationId xmlns:p14="http://schemas.microsoft.com/office/powerpoint/2010/main" val="2709582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483A997-395A-4EFF-BDD0-4B5AEECDE932}"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0B3E18-D7B1-4C9D-AB64-DC00C50C86C3}"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5873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83A997-395A-4EFF-BDD0-4B5AEECDE932}"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0B3E18-D7B1-4C9D-AB64-DC00C50C86C3}" type="slidenum">
              <a:rPr lang="en-US" smtClean="0"/>
              <a:t>‹#›</a:t>
            </a:fld>
            <a:endParaRPr lang="en-US"/>
          </a:p>
        </p:txBody>
      </p:sp>
    </p:spTree>
    <p:extLst>
      <p:ext uri="{BB962C8B-B14F-4D97-AF65-F5344CB8AC3E}">
        <p14:creationId xmlns:p14="http://schemas.microsoft.com/office/powerpoint/2010/main" val="3012139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83A997-395A-4EFF-BDD0-4B5AEECDE932}"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0B3E18-D7B1-4C9D-AB64-DC00C50C86C3}" type="slidenum">
              <a:rPr lang="en-US" smtClean="0"/>
              <a:t>‹#›</a:t>
            </a:fld>
            <a:endParaRPr lang="en-US"/>
          </a:p>
        </p:txBody>
      </p:sp>
    </p:spTree>
    <p:extLst>
      <p:ext uri="{BB962C8B-B14F-4D97-AF65-F5344CB8AC3E}">
        <p14:creationId xmlns:p14="http://schemas.microsoft.com/office/powerpoint/2010/main" val="1444891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83A997-395A-4EFF-BDD0-4B5AEECDE932}"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0B3E18-D7B1-4C9D-AB64-DC00C50C86C3}" type="slidenum">
              <a:rPr lang="en-US" smtClean="0"/>
              <a:t>‹#›</a:t>
            </a:fld>
            <a:endParaRPr lang="en-US"/>
          </a:p>
        </p:txBody>
      </p:sp>
    </p:spTree>
    <p:extLst>
      <p:ext uri="{BB962C8B-B14F-4D97-AF65-F5344CB8AC3E}">
        <p14:creationId xmlns:p14="http://schemas.microsoft.com/office/powerpoint/2010/main" val="1909127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83A997-395A-4EFF-BDD0-4B5AEECDE932}"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0B3E18-D7B1-4C9D-AB64-DC00C50C86C3}"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5593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483A997-395A-4EFF-BDD0-4B5AEECDE932}" type="datetimeFigureOut">
              <a:rPr lang="en-US" smtClean="0"/>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0B3E18-D7B1-4C9D-AB64-DC00C50C86C3}" type="slidenum">
              <a:rPr lang="en-US" smtClean="0"/>
              <a:t>‹#›</a:t>
            </a:fld>
            <a:endParaRPr lang="en-US"/>
          </a:p>
        </p:txBody>
      </p:sp>
    </p:spTree>
    <p:extLst>
      <p:ext uri="{BB962C8B-B14F-4D97-AF65-F5344CB8AC3E}">
        <p14:creationId xmlns:p14="http://schemas.microsoft.com/office/powerpoint/2010/main" val="1889847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483A997-395A-4EFF-BDD0-4B5AEECDE932}" type="datetimeFigureOut">
              <a:rPr lang="en-US" smtClean="0"/>
              <a:t>11/30/2023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0B3E18-D7B1-4C9D-AB64-DC00C50C86C3}" type="slidenum">
              <a:rPr lang="en-US" smtClean="0"/>
              <a:t>‹#›</a:t>
            </a:fld>
            <a:endParaRPr lang="en-US"/>
          </a:p>
        </p:txBody>
      </p:sp>
    </p:spTree>
    <p:extLst>
      <p:ext uri="{BB962C8B-B14F-4D97-AF65-F5344CB8AC3E}">
        <p14:creationId xmlns:p14="http://schemas.microsoft.com/office/powerpoint/2010/main" val="3520494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483A997-395A-4EFF-BDD0-4B5AEECDE932}" type="datetimeFigureOut">
              <a:rPr lang="en-US" smtClean="0"/>
              <a:t>11/30/2023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0B3E18-D7B1-4C9D-AB64-DC00C50C86C3}" type="slidenum">
              <a:rPr lang="en-US" smtClean="0"/>
              <a:t>‹#›</a:t>
            </a:fld>
            <a:endParaRPr lang="en-US"/>
          </a:p>
        </p:txBody>
      </p:sp>
    </p:spTree>
    <p:extLst>
      <p:ext uri="{BB962C8B-B14F-4D97-AF65-F5344CB8AC3E}">
        <p14:creationId xmlns:p14="http://schemas.microsoft.com/office/powerpoint/2010/main" val="3370859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483A997-395A-4EFF-BDD0-4B5AEECDE932}" type="datetimeFigureOut">
              <a:rPr lang="en-US" smtClean="0"/>
              <a:t>11/30/2023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E0B3E18-D7B1-4C9D-AB64-DC00C50C86C3}" type="slidenum">
              <a:rPr lang="en-US" smtClean="0"/>
              <a:t>‹#›</a:t>
            </a:fld>
            <a:endParaRPr lang="en-US"/>
          </a:p>
        </p:txBody>
      </p:sp>
    </p:spTree>
    <p:extLst>
      <p:ext uri="{BB962C8B-B14F-4D97-AF65-F5344CB8AC3E}">
        <p14:creationId xmlns:p14="http://schemas.microsoft.com/office/powerpoint/2010/main" val="852520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B483A997-395A-4EFF-BDD0-4B5AEECDE932}" type="datetimeFigureOut">
              <a:rPr lang="en-US" smtClean="0"/>
              <a:t>11/30/2023</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E0B3E18-D7B1-4C9D-AB64-DC00C50C86C3}" type="slidenum">
              <a:rPr lang="en-US" smtClean="0"/>
              <a:t>‹#›</a:t>
            </a:fld>
            <a:endParaRPr lang="en-US"/>
          </a:p>
        </p:txBody>
      </p:sp>
    </p:spTree>
    <p:extLst>
      <p:ext uri="{BB962C8B-B14F-4D97-AF65-F5344CB8AC3E}">
        <p14:creationId xmlns:p14="http://schemas.microsoft.com/office/powerpoint/2010/main" val="1329908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483A997-395A-4EFF-BDD0-4B5AEECDE932}" type="datetimeFigureOut">
              <a:rPr lang="en-US" smtClean="0"/>
              <a:t>11/30/2023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E0B3E18-D7B1-4C9D-AB64-DC00C50C86C3}" type="slidenum">
              <a:rPr lang="en-US" smtClean="0"/>
              <a:t>‹#›</a:t>
            </a:fld>
            <a:endParaRPr lang="en-US"/>
          </a:p>
        </p:txBody>
      </p:sp>
    </p:spTree>
    <p:extLst>
      <p:ext uri="{BB962C8B-B14F-4D97-AF65-F5344CB8AC3E}">
        <p14:creationId xmlns:p14="http://schemas.microsoft.com/office/powerpoint/2010/main" val="873554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B483A997-395A-4EFF-BDD0-4B5AEECDE932}" type="datetimeFigureOut">
              <a:rPr lang="en-US" smtClean="0"/>
              <a:t>11/30/2023</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5E0B3E18-D7B1-4C9D-AB64-DC00C50C86C3}" type="slidenum">
              <a:rPr lang="en-US" smtClean="0"/>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1992522"/>
      </p:ext>
    </p:extLst>
  </p:cSld>
  <p:clrMap bg1="lt1" tx1="dk1" bg2="lt2" tx2="dk2" accent1="accent1" accent2="accent2" accent3="accent3" accent4="accent4" accent5="accent5" accent6="accent6" hlink="hlink" folHlink="folHlink"/>
  <p:sldLayoutIdLst>
    <p:sldLayoutId id="2147484056" r:id="rId1"/>
    <p:sldLayoutId id="2147484057" r:id="rId2"/>
    <p:sldLayoutId id="2147484058" r:id="rId3"/>
    <p:sldLayoutId id="2147484059" r:id="rId4"/>
    <p:sldLayoutId id="2147484060" r:id="rId5"/>
    <p:sldLayoutId id="2147484061" r:id="rId6"/>
    <p:sldLayoutId id="2147484062" r:id="rId7"/>
    <p:sldLayoutId id="2147484063" r:id="rId8"/>
    <p:sldLayoutId id="2147484064" r:id="rId9"/>
    <p:sldLayoutId id="2147484065" r:id="rId10"/>
    <p:sldLayoutId id="2147484066"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hyperlink" Target="mailto:abuse@valdosta.edu"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phishme.com/phishing-social-media-infographic/" TargetMode="External"/><Relationship Id="rId3" Type="http://schemas.openxmlformats.org/officeDocument/2006/relationships/hyperlink" Target="http://www.fraudwatchinternational.com/phishing-alerts" TargetMode="External"/><Relationship Id="rId7" Type="http://schemas.openxmlformats.org/officeDocument/2006/relationships/hyperlink" Target="http://www.fbi.gov/scams-safety/fraud" TargetMode="External"/><Relationship Id="rId2" Type="http://schemas.openxmlformats.org/officeDocument/2006/relationships/hyperlink" Target="http://www.antiphishing.org/" TargetMode="External"/><Relationship Id="rId1" Type="http://schemas.openxmlformats.org/officeDocument/2006/relationships/slideLayout" Target="../slideLayouts/slideLayout2.xml"/><Relationship Id="rId6" Type="http://schemas.openxmlformats.org/officeDocument/2006/relationships/hyperlink" Target="http://www.consumer.ftc.gov/articles/0076-phone-scams" TargetMode="External"/><Relationship Id="rId5" Type="http://schemas.openxmlformats.org/officeDocument/2006/relationships/hyperlink" Target="http://www.onguardonline.gov/phishing" TargetMode="External"/><Relationship Id="rId10" Type="http://schemas.openxmlformats.org/officeDocument/2006/relationships/image" Target="../media/image25.png"/><Relationship Id="rId4" Type="http://schemas.openxmlformats.org/officeDocument/2006/relationships/hyperlink" Target="http://phishme.com/" TargetMode="External"/><Relationship Id="rId9" Type="http://schemas.openxmlformats.org/officeDocument/2006/relationships/hyperlink" Target="http://en.wikipedia.org/wiki/Phishing"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406643"/>
            <a:ext cx="3657600" cy="4425986"/>
          </a:xfrm>
          <a:prstGeom prst="rect">
            <a:avLst/>
          </a:prstGeom>
        </p:spPr>
      </p:pic>
      <p:sp>
        <p:nvSpPr>
          <p:cNvPr id="3" name="TextBox 2"/>
          <p:cNvSpPr txBox="1"/>
          <p:nvPr/>
        </p:nvSpPr>
        <p:spPr>
          <a:xfrm>
            <a:off x="-793434" y="152400"/>
            <a:ext cx="2980240" cy="338554"/>
          </a:xfrm>
          <a:prstGeom prst="rect">
            <a:avLst/>
          </a:prstGeom>
          <a:noFill/>
        </p:spPr>
        <p:txBody>
          <a:bodyPr wrap="square" rtlCol="0">
            <a:spAutoFit/>
          </a:bodyPr>
          <a:lstStyle/>
          <a:p>
            <a:pPr algn="ctr"/>
            <a:r>
              <a:rPr lang="en-US" sz="1600" dirty="0"/>
              <a:t>By RAHUL- Nj</a:t>
            </a:r>
          </a:p>
        </p:txBody>
      </p:sp>
      <p:pic>
        <p:nvPicPr>
          <p:cNvPr id="9" name="Picture 8">
            <a:extLst>
              <a:ext uri="{FF2B5EF4-FFF2-40B4-BE49-F238E27FC236}">
                <a16:creationId xmlns:a16="http://schemas.microsoft.com/office/drawing/2014/main" id="{164BE8D3-6095-B287-B268-A082AD904F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1146" y="2406643"/>
            <a:ext cx="5552854" cy="4425986"/>
          </a:xfrm>
          <a:prstGeom prst="rect">
            <a:avLst/>
          </a:prstGeom>
        </p:spPr>
      </p:pic>
      <p:pic>
        <p:nvPicPr>
          <p:cNvPr id="11" name="Picture 10">
            <a:extLst>
              <a:ext uri="{FF2B5EF4-FFF2-40B4-BE49-F238E27FC236}">
                <a16:creationId xmlns:a16="http://schemas.microsoft.com/office/drawing/2014/main" id="{A661B16D-069B-8A2D-C83C-BCF05F7769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600" y="-228600"/>
            <a:ext cx="5745042" cy="28194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689364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3543"/>
            <a:ext cx="7140843" cy="533400"/>
          </a:xfrm>
        </p:spPr>
        <p:txBody>
          <a:bodyPr>
            <a:normAutofit/>
          </a:bodyPr>
          <a:lstStyle/>
          <a:p>
            <a:r>
              <a:rPr lang="en-US" sz="3200" dirty="0"/>
              <a:t>Examples of Phishing Attacks</a:t>
            </a:r>
          </a:p>
        </p:txBody>
      </p:sp>
      <p:sp>
        <p:nvSpPr>
          <p:cNvPr id="3" name="Content Placeholder 2"/>
          <p:cNvSpPr>
            <a:spLocks noGrp="1"/>
          </p:cNvSpPr>
          <p:nvPr>
            <p:ph idx="1"/>
          </p:nvPr>
        </p:nvSpPr>
        <p:spPr>
          <a:xfrm>
            <a:off x="620485" y="685801"/>
            <a:ext cx="6912244" cy="685800"/>
          </a:xfrm>
        </p:spPr>
        <p:txBody>
          <a:bodyPr>
            <a:normAutofit/>
          </a:bodyPr>
          <a:lstStyle/>
          <a:p>
            <a:pPr marL="0" indent="0" algn="ctr">
              <a:buNone/>
            </a:pPr>
            <a:r>
              <a:rPr lang="en-US" sz="2400" dirty="0"/>
              <a:t>Clone Phishing</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60156" y="1143000"/>
            <a:ext cx="6912243" cy="280185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3830904"/>
            <a:ext cx="9144000" cy="3016210"/>
          </a:xfrm>
          <a:prstGeom prst="rect">
            <a:avLst/>
          </a:prstGeom>
          <a:solidFill>
            <a:schemeClr val="bg1"/>
          </a:solidFill>
        </p:spPr>
        <p:txBody>
          <a:bodyPr wrap="square" rtlCol="0">
            <a:spAutoFit/>
          </a:bodyPr>
          <a:lstStyle/>
          <a:p>
            <a:pPr marL="342900" indent="-342900">
              <a:buAutoNum type="arabicPeriod"/>
            </a:pPr>
            <a:r>
              <a:rPr lang="en-US" sz="1600" dirty="0"/>
              <a:t>These emails are harder to spot because they look exactly like legitimate emails you would normally receive. The first cue that something is not right with this email is the sender. It is a generic address, member@ebay.com.  You would never see this from a legitimate email, you would see the username of the buyer/seller; e.g.; valdostarocks@ebay.com</a:t>
            </a:r>
          </a:p>
          <a:p>
            <a:pPr marL="342900" indent="-342900">
              <a:buAutoNum type="arabicPeriod"/>
            </a:pPr>
            <a:r>
              <a:rPr lang="en-US" sz="1600" dirty="0"/>
              <a:t>The question you have to ask yourself is did I buy anything from </a:t>
            </a:r>
            <a:r>
              <a:rPr lang="en-US" sz="1600" dirty="0" err="1"/>
              <a:t>ebay</a:t>
            </a:r>
            <a:r>
              <a:rPr lang="en-US" sz="1600" dirty="0"/>
              <a:t> recently, and if I did, is this what I purchased? If no to these questions, then you more than likely have a phishing email.</a:t>
            </a:r>
          </a:p>
          <a:p>
            <a:pPr marL="342900" indent="-342900">
              <a:buAutoNum type="arabicPeriod"/>
            </a:pPr>
            <a:r>
              <a:rPr lang="en-US" sz="1600" dirty="0"/>
              <a:t>The last piece is the most critical in seeing if the email is in fact a phishing email. If you </a:t>
            </a:r>
            <a:r>
              <a:rPr lang="en-US" sz="1600" b="1" dirty="0"/>
              <a:t>hover your mouse</a:t>
            </a:r>
            <a:r>
              <a:rPr lang="en-US" sz="1600" dirty="0"/>
              <a:t> over the button it is wanting you to press, you see that this is not taking you to an ebay.com site, but rather an external site that will more than likely try to steal your </a:t>
            </a:r>
            <a:r>
              <a:rPr lang="en-US" sz="1600" dirty="0" err="1"/>
              <a:t>ebay</a:t>
            </a:r>
            <a:r>
              <a:rPr lang="en-US" sz="1600" dirty="0"/>
              <a:t> credentials. </a:t>
            </a:r>
          </a:p>
          <a:p>
            <a:pPr marL="342900" indent="-342900">
              <a:buAutoNum type="arabicPeriod"/>
            </a:pPr>
            <a:endParaRPr lang="en-US" sz="1400" dirty="0"/>
          </a:p>
        </p:txBody>
      </p:sp>
      <p:pic>
        <p:nvPicPr>
          <p:cNvPr id="5" name="Picture 4">
            <a:extLst>
              <a:ext uri="{FF2B5EF4-FFF2-40B4-BE49-F238E27FC236}">
                <a16:creationId xmlns:a16="http://schemas.microsoft.com/office/drawing/2014/main" id="{4E65B1E4-6F57-2EFA-71A1-6D7273CC21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0"/>
            <a:ext cx="3048001" cy="990600"/>
          </a:xfrm>
          <a:prstGeom prst="rect">
            <a:avLst/>
          </a:prstGeom>
        </p:spPr>
      </p:pic>
      <p:pic>
        <p:nvPicPr>
          <p:cNvPr id="6" name="Picture 5">
            <a:extLst>
              <a:ext uri="{FF2B5EF4-FFF2-40B4-BE49-F238E27FC236}">
                <a16:creationId xmlns:a16="http://schemas.microsoft.com/office/drawing/2014/main" id="{FE8CDFE7-D081-74DB-66DB-36E1B676EC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5942" y="0"/>
            <a:ext cx="3108057" cy="1143000"/>
          </a:xfrm>
          <a:prstGeom prst="rect">
            <a:avLst/>
          </a:prstGeom>
        </p:spPr>
      </p:pic>
    </p:spTree>
    <p:extLst>
      <p:ext uri="{BB962C8B-B14F-4D97-AF65-F5344CB8AC3E}">
        <p14:creationId xmlns:p14="http://schemas.microsoft.com/office/powerpoint/2010/main" val="1084647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6705600" cy="685800"/>
          </a:xfrm>
        </p:spPr>
        <p:txBody>
          <a:bodyPr>
            <a:normAutofit/>
          </a:bodyPr>
          <a:lstStyle/>
          <a:p>
            <a:r>
              <a:rPr lang="en-US" sz="3200" dirty="0"/>
              <a:t>Examples of Phishing Attacks</a:t>
            </a:r>
          </a:p>
        </p:txBody>
      </p:sp>
      <p:sp>
        <p:nvSpPr>
          <p:cNvPr id="3" name="Content Placeholder 2"/>
          <p:cNvSpPr>
            <a:spLocks noGrp="1"/>
          </p:cNvSpPr>
          <p:nvPr>
            <p:ph idx="1"/>
          </p:nvPr>
        </p:nvSpPr>
        <p:spPr>
          <a:xfrm>
            <a:off x="1295400" y="533400"/>
            <a:ext cx="5715000" cy="457200"/>
          </a:xfrm>
        </p:spPr>
        <p:txBody>
          <a:bodyPr>
            <a:normAutofit/>
          </a:bodyPr>
          <a:lstStyle/>
          <a:p>
            <a:pPr marL="0" indent="0" algn="ctr">
              <a:buNone/>
            </a:pPr>
            <a:r>
              <a:rPr lang="en-US" sz="2400" dirty="0"/>
              <a:t>Clone Phishing</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1514" y="916011"/>
            <a:ext cx="8680432" cy="38301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52400" y="4495800"/>
            <a:ext cx="8680432" cy="2308324"/>
          </a:xfrm>
          <a:prstGeom prst="rect">
            <a:avLst/>
          </a:prstGeom>
          <a:solidFill>
            <a:schemeClr val="bg1"/>
          </a:solidFill>
        </p:spPr>
        <p:txBody>
          <a:bodyPr wrap="square" rtlCol="0">
            <a:spAutoFit/>
          </a:bodyPr>
          <a:lstStyle/>
          <a:p>
            <a:pPr marL="342900" indent="-342900">
              <a:buAutoNum type="arabicPeriod"/>
            </a:pPr>
            <a:r>
              <a:rPr lang="en-US" sz="1600" dirty="0"/>
              <a:t>Just like in the previous example, this email looks like a legit PayPal email that you would normally see. So the first thing to do is to see if you recognize the email, or if you have done any kind of transaction with this email address. Also look through the email for spelling and grammatical errors, as Cybercriminals will often leave these errors in the body of the email.</a:t>
            </a:r>
          </a:p>
          <a:p>
            <a:pPr marL="342900" indent="-342900">
              <a:buAutoNum type="arabicPeriod"/>
            </a:pPr>
            <a:r>
              <a:rPr lang="en-US" sz="1600" dirty="0"/>
              <a:t>Second, see if the item in question is one that you actually bought or sold. If not, then delete and move on.</a:t>
            </a:r>
          </a:p>
          <a:p>
            <a:pPr marL="342900" indent="-342900">
              <a:buAutoNum type="arabicPeriod"/>
            </a:pPr>
            <a:r>
              <a:rPr lang="en-US" sz="1600" dirty="0"/>
              <a:t>Look at the email circled, if this was an official email from </a:t>
            </a:r>
            <a:r>
              <a:rPr lang="en-US" sz="1600" dirty="0" err="1"/>
              <a:t>paypal</a:t>
            </a:r>
            <a:r>
              <a:rPr lang="en-US" sz="1600" dirty="0"/>
              <a:t>, it would end in “@paypal.com” not mail2world.</a:t>
            </a:r>
          </a:p>
        </p:txBody>
      </p:sp>
      <p:pic>
        <p:nvPicPr>
          <p:cNvPr id="5" name="Picture 4">
            <a:extLst>
              <a:ext uri="{FF2B5EF4-FFF2-40B4-BE49-F238E27FC236}">
                <a16:creationId xmlns:a16="http://schemas.microsoft.com/office/drawing/2014/main" id="{F2F49041-C8D4-8C5D-7ADB-894854212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0"/>
            <a:ext cx="3048001" cy="990600"/>
          </a:xfrm>
          <a:prstGeom prst="rect">
            <a:avLst/>
          </a:prstGeom>
        </p:spPr>
      </p:pic>
    </p:spTree>
    <p:extLst>
      <p:ext uri="{BB962C8B-B14F-4D97-AF65-F5344CB8AC3E}">
        <p14:creationId xmlns:p14="http://schemas.microsoft.com/office/powerpoint/2010/main" val="622000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8529"/>
            <a:ext cx="7315200" cy="613435"/>
          </a:xfrm>
        </p:spPr>
        <p:txBody>
          <a:bodyPr>
            <a:normAutofit/>
          </a:bodyPr>
          <a:lstStyle/>
          <a:p>
            <a:r>
              <a:rPr lang="en-US" sz="3200" dirty="0"/>
              <a:t>Examples of Phishing Attacks</a:t>
            </a:r>
          </a:p>
        </p:txBody>
      </p:sp>
      <p:sp>
        <p:nvSpPr>
          <p:cNvPr id="3" name="Content Placeholder 2"/>
          <p:cNvSpPr>
            <a:spLocks noGrp="1"/>
          </p:cNvSpPr>
          <p:nvPr>
            <p:ph idx="1"/>
          </p:nvPr>
        </p:nvSpPr>
        <p:spPr>
          <a:xfrm>
            <a:off x="-685800" y="960437"/>
            <a:ext cx="8229600" cy="4525963"/>
          </a:xfrm>
        </p:spPr>
        <p:txBody>
          <a:bodyPr>
            <a:normAutofit/>
          </a:bodyPr>
          <a:lstStyle/>
          <a:p>
            <a:pPr marL="0" indent="0" algn="ctr">
              <a:buNone/>
            </a:pPr>
            <a:r>
              <a:rPr lang="en-US" sz="2400" dirty="0"/>
              <a:t>Link manipulation</a:t>
            </a:r>
          </a:p>
        </p:txBody>
      </p:sp>
      <p:pic>
        <p:nvPicPr>
          <p:cNvPr id="6146" name="Picture 2" descr="C:\Users\cvantine\Desktop\Phishing Proj\linkmanip6e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84055"/>
            <a:ext cx="8153400" cy="217354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0" y="3657600"/>
            <a:ext cx="8763000" cy="3164145"/>
          </a:xfrm>
          <a:prstGeom prst="rect">
            <a:avLst/>
          </a:prstGeom>
          <a:solidFill>
            <a:schemeClr val="bg1"/>
          </a:solidFill>
        </p:spPr>
        <p:txBody>
          <a:bodyPr wrap="square" rtlCol="0">
            <a:spAutoFit/>
          </a:bodyPr>
          <a:lstStyle/>
          <a:p>
            <a:pPr marL="342900" indent="-342900">
              <a:buAutoNum type="arabicPeriod"/>
            </a:pPr>
            <a:r>
              <a:rPr lang="en-US" sz="1600" dirty="0"/>
              <a:t>This is actually from a valdosta.edu address, so first you have to ask whether or not this is from someone you know or someone that would be emailing you about your email account. Remember that </a:t>
            </a:r>
            <a:r>
              <a:rPr lang="en-US" sz="1600" b="1" dirty="0"/>
              <a:t>only members of I.T. will email you about your accounts</a:t>
            </a:r>
            <a:r>
              <a:rPr lang="en-US" sz="1600" dirty="0"/>
              <a:t>. </a:t>
            </a:r>
          </a:p>
          <a:p>
            <a:pPr marL="342900" indent="-342900">
              <a:buAutoNum type="arabicPeriod"/>
            </a:pPr>
            <a:r>
              <a:rPr lang="en-US" sz="1600" dirty="0"/>
              <a:t>One again, cybercriminals will use a subject line trying to get your attention, often using all caps and multiple exclamation marks. </a:t>
            </a:r>
            <a:r>
              <a:rPr lang="en-US" sz="1600" b="1" dirty="0"/>
              <a:t>A legitimate email from I.T. will not do this.</a:t>
            </a:r>
          </a:p>
          <a:p>
            <a:pPr marL="342900" indent="-342900">
              <a:buAutoNum type="arabicPeriod"/>
            </a:pPr>
            <a:r>
              <a:rPr lang="en-US" sz="1600" dirty="0"/>
              <a:t>The To: and Cc: lines are not shown so that you can’t tell this is a mass email targeting multiple individuals. </a:t>
            </a:r>
          </a:p>
          <a:p>
            <a:pPr marL="342900" indent="-342900">
              <a:buAutoNum type="arabicPeriod"/>
            </a:pPr>
            <a:r>
              <a:rPr lang="en-US" sz="1600" b="1" dirty="0"/>
              <a:t>Hovering your mouse over the link</a:t>
            </a:r>
            <a:r>
              <a:rPr lang="en-US" sz="1600" dirty="0"/>
              <a:t>, you can see that this is not a legitimate valdosta.edu link, but an external one designed to steal your information or install malicious software. </a:t>
            </a:r>
          </a:p>
          <a:p>
            <a:pPr marL="342900" indent="-342900">
              <a:buAutoNum type="arabicPeriod"/>
            </a:pPr>
            <a:r>
              <a:rPr lang="en-US" sz="1600" dirty="0"/>
              <a:t>The signature often will end in a generic sign off as to not arouse suspicion as to the sender.</a:t>
            </a:r>
          </a:p>
        </p:txBody>
      </p:sp>
      <p:pic>
        <p:nvPicPr>
          <p:cNvPr id="4" name="Picture 3">
            <a:extLst>
              <a:ext uri="{FF2B5EF4-FFF2-40B4-BE49-F238E27FC236}">
                <a16:creationId xmlns:a16="http://schemas.microsoft.com/office/drawing/2014/main" id="{9562742D-C9BB-8F6B-DD58-D8EA924DC1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0"/>
            <a:ext cx="3048001" cy="990600"/>
          </a:xfrm>
          <a:prstGeom prst="rect">
            <a:avLst/>
          </a:prstGeom>
        </p:spPr>
      </p:pic>
    </p:spTree>
    <p:extLst>
      <p:ext uri="{BB962C8B-B14F-4D97-AF65-F5344CB8AC3E}">
        <p14:creationId xmlns:p14="http://schemas.microsoft.com/office/powerpoint/2010/main" val="3510123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45EA5-97A4-A88C-779F-2F2E6867892A}"/>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4D0B804A-6B1A-66F8-B657-89C8618ACC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291899"/>
          </a:xfrm>
        </p:spPr>
      </p:pic>
    </p:spTree>
    <p:extLst>
      <p:ext uri="{BB962C8B-B14F-4D97-AF65-F5344CB8AC3E}">
        <p14:creationId xmlns:p14="http://schemas.microsoft.com/office/powerpoint/2010/main" val="3767105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43" y="-68263"/>
            <a:ext cx="8229600" cy="838200"/>
          </a:xfrm>
        </p:spPr>
        <p:txBody>
          <a:bodyPr>
            <a:normAutofit/>
          </a:bodyPr>
          <a:lstStyle/>
          <a:p>
            <a:r>
              <a:rPr lang="en-US" sz="3200" dirty="0"/>
              <a:t>Examples of Phishing Attacks</a:t>
            </a:r>
          </a:p>
        </p:txBody>
      </p:sp>
      <p:sp>
        <p:nvSpPr>
          <p:cNvPr id="3" name="Content Placeholder 2"/>
          <p:cNvSpPr>
            <a:spLocks noGrp="1"/>
          </p:cNvSpPr>
          <p:nvPr>
            <p:ph idx="1"/>
          </p:nvPr>
        </p:nvSpPr>
        <p:spPr>
          <a:xfrm>
            <a:off x="-685800" y="960437"/>
            <a:ext cx="8229600" cy="4525963"/>
          </a:xfrm>
        </p:spPr>
        <p:txBody>
          <a:bodyPr>
            <a:normAutofit/>
          </a:bodyPr>
          <a:lstStyle/>
          <a:p>
            <a:pPr marL="0" indent="0" algn="ctr">
              <a:buNone/>
            </a:pPr>
            <a:r>
              <a:rPr lang="en-US" sz="2400" dirty="0"/>
              <a:t>Link manipulation</a:t>
            </a:r>
          </a:p>
        </p:txBody>
      </p:sp>
      <p:pic>
        <p:nvPicPr>
          <p:cNvPr id="7171" name="Picture 3" descr="C:\Users\cvantine\Desktop\Phishing Proj\linkmanip5e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393371"/>
            <a:ext cx="7627899" cy="32607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3543" y="4675072"/>
            <a:ext cx="8915400" cy="2031325"/>
          </a:xfrm>
          <a:prstGeom prst="rect">
            <a:avLst/>
          </a:prstGeom>
          <a:solidFill>
            <a:schemeClr val="bg1"/>
          </a:solidFill>
        </p:spPr>
        <p:txBody>
          <a:bodyPr wrap="square" rtlCol="0">
            <a:spAutoFit/>
          </a:bodyPr>
          <a:lstStyle/>
          <a:p>
            <a:pPr marL="342900" indent="-342900">
              <a:buAutoNum type="arabicPeriod"/>
            </a:pPr>
            <a:r>
              <a:rPr lang="en-US" sz="1600" dirty="0"/>
              <a:t>The sender is not a valid valdosta.edu address, but rather a @pugmarks.com address. The name is also a generic “Admin Team” which does not match up with the email address.</a:t>
            </a:r>
          </a:p>
          <a:p>
            <a:pPr marL="342900" indent="-342900">
              <a:buAutoNum type="arabicPeriod"/>
            </a:pPr>
            <a:r>
              <a:rPr lang="en-US" sz="1600" dirty="0"/>
              <a:t>The subject line is in all capitals and using multiple exclamation marks trying to get your attention. </a:t>
            </a:r>
          </a:p>
          <a:p>
            <a:pPr marL="342900" indent="-342900">
              <a:buAutoNum type="arabicPeriod"/>
            </a:pPr>
            <a:r>
              <a:rPr lang="en-US" sz="1600" b="1" dirty="0"/>
              <a:t>Hovering your mouse over the link</a:t>
            </a:r>
            <a:r>
              <a:rPr lang="en-US" sz="1600" dirty="0"/>
              <a:t>, you can see that this is not a valid valdosta.edu address, but rather an external site trying to steal your credentials or install malicious software.</a:t>
            </a:r>
          </a:p>
          <a:p>
            <a:endParaRPr lang="en-US" sz="1400" dirty="0"/>
          </a:p>
        </p:txBody>
      </p:sp>
      <p:pic>
        <p:nvPicPr>
          <p:cNvPr id="5" name="Picture 4">
            <a:extLst>
              <a:ext uri="{FF2B5EF4-FFF2-40B4-BE49-F238E27FC236}">
                <a16:creationId xmlns:a16="http://schemas.microsoft.com/office/drawing/2014/main" id="{CEEBF429-408F-CB80-5154-7903EE4FC6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0"/>
            <a:ext cx="3048001" cy="990600"/>
          </a:xfrm>
          <a:prstGeom prst="rect">
            <a:avLst/>
          </a:prstGeom>
        </p:spPr>
      </p:pic>
    </p:spTree>
    <p:extLst>
      <p:ext uri="{BB962C8B-B14F-4D97-AF65-F5344CB8AC3E}">
        <p14:creationId xmlns:p14="http://schemas.microsoft.com/office/powerpoint/2010/main" val="2467982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6629400" cy="838200"/>
          </a:xfrm>
        </p:spPr>
        <p:txBody>
          <a:bodyPr>
            <a:normAutofit/>
          </a:bodyPr>
          <a:lstStyle/>
          <a:p>
            <a:r>
              <a:rPr lang="en-US" sz="3200" dirty="0"/>
              <a:t>Examples of Phishing Attacks</a:t>
            </a:r>
          </a:p>
        </p:txBody>
      </p:sp>
      <p:sp>
        <p:nvSpPr>
          <p:cNvPr id="3" name="Content Placeholder 2"/>
          <p:cNvSpPr>
            <a:spLocks noGrp="1"/>
          </p:cNvSpPr>
          <p:nvPr>
            <p:ph idx="1"/>
          </p:nvPr>
        </p:nvSpPr>
        <p:spPr>
          <a:xfrm>
            <a:off x="1371600" y="685801"/>
            <a:ext cx="6172200" cy="4800600"/>
          </a:xfrm>
        </p:spPr>
        <p:txBody>
          <a:bodyPr>
            <a:normAutofit/>
          </a:bodyPr>
          <a:lstStyle/>
          <a:p>
            <a:pPr marL="0" indent="0" algn="ctr">
              <a:buNone/>
            </a:pPr>
            <a:r>
              <a:rPr lang="en-US" sz="2400" dirty="0"/>
              <a:t>Link manipulation</a:t>
            </a:r>
          </a:p>
        </p:txBody>
      </p:sp>
      <p:pic>
        <p:nvPicPr>
          <p:cNvPr id="8194" name="Picture 2" descr="C:\Users\cvantine\Desktop\Phishing Proj\link manip4e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297" y="1085108"/>
            <a:ext cx="7346806" cy="31058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4373940"/>
            <a:ext cx="8534400" cy="2062103"/>
          </a:xfrm>
          <a:prstGeom prst="rect">
            <a:avLst/>
          </a:prstGeom>
          <a:solidFill>
            <a:schemeClr val="bg1"/>
          </a:solidFill>
        </p:spPr>
        <p:txBody>
          <a:bodyPr wrap="square" rtlCol="0">
            <a:spAutoFit/>
          </a:bodyPr>
          <a:lstStyle/>
          <a:p>
            <a:pPr marL="342900" indent="-342900">
              <a:buAutoNum type="arabicPeriod"/>
            </a:pPr>
            <a:r>
              <a:rPr lang="en-US" sz="1600" dirty="0"/>
              <a:t>This is a common phishing email and looks completely legit, with the name of “Verizon Wireless”, but if you look at the actual email, it is an @tin.com address rather than a @verizon.com address. </a:t>
            </a:r>
          </a:p>
          <a:p>
            <a:pPr marL="342900" indent="-342900">
              <a:buAutoNum type="arabicPeriod"/>
            </a:pPr>
            <a:r>
              <a:rPr lang="en-US" sz="1600" dirty="0"/>
              <a:t>Once again, the To: line is missing, indicating that this is a mass email that they want to avoid you seeing.</a:t>
            </a:r>
          </a:p>
          <a:p>
            <a:pPr marL="342900" indent="-342900">
              <a:buAutoNum type="arabicPeriod"/>
            </a:pPr>
            <a:r>
              <a:rPr lang="en-US" sz="1600" b="1" dirty="0"/>
              <a:t>Hovering your mouse over the link</a:t>
            </a:r>
            <a:r>
              <a:rPr lang="en-US" sz="1600" dirty="0"/>
              <a:t>, you can see that this does not take you to a Verizon website, but rather to a random website which would more than likely take your login information and take over your account to take your billing information. </a:t>
            </a:r>
          </a:p>
        </p:txBody>
      </p:sp>
      <p:pic>
        <p:nvPicPr>
          <p:cNvPr id="5" name="Picture 4">
            <a:extLst>
              <a:ext uri="{FF2B5EF4-FFF2-40B4-BE49-F238E27FC236}">
                <a16:creationId xmlns:a16="http://schemas.microsoft.com/office/drawing/2014/main" id="{4424A455-95F8-17D8-7507-053056F4EA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0"/>
            <a:ext cx="3048001" cy="990600"/>
          </a:xfrm>
          <a:prstGeom prst="rect">
            <a:avLst/>
          </a:prstGeom>
        </p:spPr>
      </p:pic>
    </p:spTree>
    <p:extLst>
      <p:ext uri="{BB962C8B-B14F-4D97-AF65-F5344CB8AC3E}">
        <p14:creationId xmlns:p14="http://schemas.microsoft.com/office/powerpoint/2010/main" val="334270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7621"/>
            <a:ext cx="8229600" cy="616525"/>
          </a:xfrm>
        </p:spPr>
        <p:txBody>
          <a:bodyPr>
            <a:normAutofit/>
          </a:bodyPr>
          <a:lstStyle/>
          <a:p>
            <a:r>
              <a:rPr lang="en-US" sz="3200" dirty="0"/>
              <a:t>Examples of Phishing Attacks</a:t>
            </a:r>
          </a:p>
        </p:txBody>
      </p:sp>
      <p:sp>
        <p:nvSpPr>
          <p:cNvPr id="3" name="Content Placeholder 2"/>
          <p:cNvSpPr>
            <a:spLocks noGrp="1"/>
          </p:cNvSpPr>
          <p:nvPr>
            <p:ph idx="1"/>
          </p:nvPr>
        </p:nvSpPr>
        <p:spPr>
          <a:xfrm>
            <a:off x="304800" y="757257"/>
            <a:ext cx="8229600" cy="4525963"/>
          </a:xfrm>
        </p:spPr>
        <p:txBody>
          <a:bodyPr>
            <a:normAutofit/>
          </a:bodyPr>
          <a:lstStyle/>
          <a:p>
            <a:pPr marL="0" indent="0" algn="ctr">
              <a:buNone/>
            </a:pPr>
            <a:r>
              <a:rPr lang="en-US" sz="2400" dirty="0"/>
              <a:t>Social Engineering </a:t>
            </a:r>
          </a:p>
        </p:txBody>
      </p:sp>
      <p:pic>
        <p:nvPicPr>
          <p:cNvPr id="9218" name="Picture 2" descr="C:\Users\cvantine\Desktop\Phishing Proj\socialenge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689" y="1395844"/>
            <a:ext cx="3548116" cy="3299266"/>
          </a:xfrm>
          <a:prstGeom prst="rect">
            <a:avLst/>
          </a:prstGeom>
          <a:noFill/>
          <a:extLst>
            <a:ext uri="{909E8E84-426E-40DD-AFC4-6F175D3DCCD1}">
              <a14:hiddenFill xmlns:a14="http://schemas.microsoft.com/office/drawing/2010/main">
                <a:solidFill>
                  <a:srgbClr val="FFFFFF"/>
                </a:solidFill>
              </a14:hiddenFill>
            </a:ext>
          </a:extLst>
        </p:spPr>
      </p:pic>
      <p:pic>
        <p:nvPicPr>
          <p:cNvPr id="9219" name="Picture 3" descr="C:\Users\cvantine\Desktop\Phishing Proj\socialengex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1828800"/>
            <a:ext cx="3533775" cy="18859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52400" y="4688175"/>
            <a:ext cx="8839200" cy="2169825"/>
          </a:xfrm>
          <a:prstGeom prst="rect">
            <a:avLst/>
          </a:prstGeom>
          <a:solidFill>
            <a:schemeClr val="bg1"/>
          </a:solidFill>
        </p:spPr>
        <p:txBody>
          <a:bodyPr wrap="square" rtlCol="0">
            <a:spAutoFit/>
          </a:bodyPr>
          <a:lstStyle/>
          <a:p>
            <a:r>
              <a:rPr lang="en-US" sz="1500" dirty="0"/>
              <a:t>The example on the left is a targeted social engineering attack. Cybercriminals scan your profile for your likes and then send you a crafted message over social media trying to trick you into clicking the link, which would then steal your social media login and take over your profile sending out more phishing attacks to your friends/contact list.</a:t>
            </a:r>
          </a:p>
          <a:p>
            <a:r>
              <a:rPr lang="en-US" sz="1500" dirty="0"/>
              <a:t>The one on the right is an example of a mass phishing attack through social media. No doubt many of you have seen these in Facebook, from random people in messages, or from your friends through their timelines. Upon clicking the link, it would prompt you to log in again, but this time to a fake Facebook page, and steal your log in information and take over your profile sending out the same or another mass phishing attack to your friends and contacts. </a:t>
            </a:r>
          </a:p>
        </p:txBody>
      </p:sp>
      <p:sp>
        <p:nvSpPr>
          <p:cNvPr id="5" name="TextBox 4"/>
          <p:cNvSpPr txBox="1"/>
          <p:nvPr/>
        </p:nvSpPr>
        <p:spPr>
          <a:xfrm>
            <a:off x="3940610" y="4572000"/>
            <a:ext cx="250390" cy="246221"/>
          </a:xfrm>
          <a:prstGeom prst="rect">
            <a:avLst/>
          </a:prstGeom>
          <a:noFill/>
        </p:spPr>
        <p:txBody>
          <a:bodyPr wrap="none" rtlCol="0">
            <a:spAutoFit/>
          </a:bodyPr>
          <a:lstStyle/>
          <a:p>
            <a:r>
              <a:rPr lang="en-US" sz="1000" dirty="0"/>
              <a:t>1</a:t>
            </a:r>
          </a:p>
        </p:txBody>
      </p:sp>
      <p:pic>
        <p:nvPicPr>
          <p:cNvPr id="6" name="Picture 5">
            <a:extLst>
              <a:ext uri="{FF2B5EF4-FFF2-40B4-BE49-F238E27FC236}">
                <a16:creationId xmlns:a16="http://schemas.microsoft.com/office/drawing/2014/main" id="{72FC941F-BA95-FF94-4DD0-9E7339B26D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5999" y="0"/>
            <a:ext cx="3048001" cy="990600"/>
          </a:xfrm>
          <a:prstGeom prst="rect">
            <a:avLst/>
          </a:prstGeom>
        </p:spPr>
      </p:pic>
    </p:spTree>
    <p:extLst>
      <p:ext uri="{BB962C8B-B14F-4D97-AF65-F5344CB8AC3E}">
        <p14:creationId xmlns:p14="http://schemas.microsoft.com/office/powerpoint/2010/main" val="1424832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0086A-31D0-FAAD-A8B0-FC6600E0D7F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44963BC-86DE-3BCE-A190-8EDA12C3ED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1" y="76199"/>
            <a:ext cx="8686800" cy="6324601"/>
          </a:xfrm>
        </p:spPr>
      </p:pic>
    </p:spTree>
    <p:extLst>
      <p:ext uri="{BB962C8B-B14F-4D97-AF65-F5344CB8AC3E}">
        <p14:creationId xmlns:p14="http://schemas.microsoft.com/office/powerpoint/2010/main" val="31450840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8B93F-B808-8023-47D4-487859A441CD}"/>
              </a:ext>
            </a:extLst>
          </p:cNvPr>
          <p:cNvSpPr>
            <a:spLocks noGrp="1"/>
          </p:cNvSpPr>
          <p:nvPr>
            <p:ph type="title"/>
          </p:nvPr>
        </p:nvSpPr>
        <p:spPr>
          <a:xfrm>
            <a:off x="800100" y="381000"/>
            <a:ext cx="7543800" cy="748349"/>
          </a:xfrm>
        </p:spPr>
        <p:txBody>
          <a:bodyPr>
            <a:normAutofit/>
          </a:bodyPr>
          <a:lstStyle/>
          <a:p>
            <a:r>
              <a:rPr lang="en-US" sz="4000" b="1" u="sng" dirty="0">
                <a:solidFill>
                  <a:srgbClr val="0070C0"/>
                </a:solidFill>
              </a:rPr>
              <a:t>Email Phishing in 2023</a:t>
            </a:r>
            <a:endParaRPr lang="en-IN" sz="4000" b="1" u="sng" dirty="0">
              <a:solidFill>
                <a:srgbClr val="0070C0"/>
              </a:solidFill>
            </a:endParaRPr>
          </a:p>
        </p:txBody>
      </p:sp>
      <p:pic>
        <p:nvPicPr>
          <p:cNvPr id="5" name="Content Placeholder 4">
            <a:extLst>
              <a:ext uri="{FF2B5EF4-FFF2-40B4-BE49-F238E27FC236}">
                <a16:creationId xmlns:a16="http://schemas.microsoft.com/office/drawing/2014/main" id="{CE671B51-843B-F57C-39DC-0313536E2E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778" y="1295400"/>
            <a:ext cx="8952443" cy="4878389"/>
          </a:xfrm>
        </p:spPr>
      </p:pic>
    </p:spTree>
    <p:extLst>
      <p:ext uri="{BB962C8B-B14F-4D97-AF65-F5344CB8AC3E}">
        <p14:creationId xmlns:p14="http://schemas.microsoft.com/office/powerpoint/2010/main" val="4028532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32657"/>
            <a:ext cx="8229600" cy="533399"/>
          </a:xfrm>
        </p:spPr>
        <p:txBody>
          <a:bodyPr>
            <a:normAutofit/>
          </a:bodyPr>
          <a:lstStyle/>
          <a:p>
            <a:r>
              <a:rPr lang="en-US" sz="2800" dirty="0"/>
              <a:t>Can you spot the tell-tale signs of a phishing email?</a:t>
            </a:r>
          </a:p>
        </p:txBody>
      </p:sp>
      <p:pic>
        <p:nvPicPr>
          <p:cNvPr id="10243" name="Picture 3" descr="C:\Users\cvantine\Desktop\Phishing Proj\linkmanip3 b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125627"/>
            <a:ext cx="8458200" cy="305597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138482B-EB7D-A41D-32C4-96F8D6BF91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762000"/>
            <a:ext cx="3931920" cy="2474976"/>
          </a:xfrm>
          <a:prstGeom prst="rect">
            <a:avLst/>
          </a:prstGeom>
        </p:spPr>
      </p:pic>
      <p:pic>
        <p:nvPicPr>
          <p:cNvPr id="5" name="Picture 4">
            <a:extLst>
              <a:ext uri="{FF2B5EF4-FFF2-40B4-BE49-F238E27FC236}">
                <a16:creationId xmlns:a16="http://schemas.microsoft.com/office/drawing/2014/main" id="{43084E58-4D18-15FE-893E-3607E249C7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8600" y="4267200"/>
            <a:ext cx="3931920" cy="1965960"/>
          </a:xfrm>
          <a:prstGeom prst="rect">
            <a:avLst/>
          </a:prstGeom>
        </p:spPr>
      </p:pic>
    </p:spTree>
    <p:extLst>
      <p:ext uri="{BB962C8B-B14F-4D97-AF65-F5344CB8AC3E}">
        <p14:creationId xmlns:p14="http://schemas.microsoft.com/office/powerpoint/2010/main" val="1589650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7644" y="914400"/>
            <a:ext cx="8229600" cy="609600"/>
          </a:xfrm>
        </p:spPr>
        <p:txBody>
          <a:bodyPr>
            <a:normAutofit fontScale="90000"/>
          </a:bodyPr>
          <a:lstStyle/>
          <a:p>
            <a:r>
              <a:rPr lang="en-US" dirty="0"/>
              <a:t>What is Phishing?</a:t>
            </a:r>
          </a:p>
        </p:txBody>
      </p:sp>
      <p:sp>
        <p:nvSpPr>
          <p:cNvPr id="3" name="Content Placeholder 2"/>
          <p:cNvSpPr>
            <a:spLocks noGrp="1"/>
          </p:cNvSpPr>
          <p:nvPr>
            <p:ph idx="1"/>
          </p:nvPr>
        </p:nvSpPr>
        <p:spPr>
          <a:xfrm>
            <a:off x="266699" y="1752600"/>
            <a:ext cx="8305800" cy="1676400"/>
          </a:xfrm>
        </p:spPr>
        <p:txBody>
          <a:bodyPr>
            <a:normAutofit/>
          </a:bodyPr>
          <a:lstStyle/>
          <a:p>
            <a:pPr marL="0" indent="0">
              <a:buNone/>
            </a:pPr>
            <a:r>
              <a:rPr lang="en-US" dirty="0"/>
              <a:t>Phishing email messages, websites, and phone calls are designed to steal money or sensitive information. Cybercriminals can do this by installing malicious software on your computer, tricking you into giving them sensitive information, or outright stealing personal information off of your computer.</a:t>
            </a:r>
          </a:p>
          <a:p>
            <a:pPr marL="0" indent="0">
              <a:buNone/>
            </a:pPr>
            <a:endParaRPr lang="en-US" dirty="0"/>
          </a:p>
          <a:p>
            <a:endParaRPr lang="en-US" dirty="0"/>
          </a:p>
        </p:txBody>
      </p:sp>
      <p:pic>
        <p:nvPicPr>
          <p:cNvPr id="5" name="Picture 4">
            <a:extLst>
              <a:ext uri="{FF2B5EF4-FFF2-40B4-BE49-F238E27FC236}">
                <a16:creationId xmlns:a16="http://schemas.microsoft.com/office/drawing/2014/main" id="{4C611C41-1632-6523-86A2-89BF70A002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7" y="3124200"/>
            <a:ext cx="4713515" cy="3192236"/>
          </a:xfrm>
          <a:prstGeom prst="rect">
            <a:avLst/>
          </a:prstGeom>
        </p:spPr>
      </p:pic>
      <p:pic>
        <p:nvPicPr>
          <p:cNvPr id="6" name="Picture 5">
            <a:extLst>
              <a:ext uri="{FF2B5EF4-FFF2-40B4-BE49-F238E27FC236}">
                <a16:creationId xmlns:a16="http://schemas.microsoft.com/office/drawing/2014/main" id="{6E67EF34-7E1B-8DEF-64BC-2D78AA27A6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2" y="3124200"/>
            <a:ext cx="4419598" cy="3192236"/>
          </a:xfrm>
          <a:prstGeom prst="rect">
            <a:avLst/>
          </a:prstGeom>
        </p:spPr>
      </p:pic>
    </p:spTree>
    <p:extLst>
      <p:ext uri="{BB962C8B-B14F-4D97-AF65-F5344CB8AC3E}">
        <p14:creationId xmlns:p14="http://schemas.microsoft.com/office/powerpoint/2010/main" val="3667140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724" y="130629"/>
            <a:ext cx="8229600" cy="457200"/>
          </a:xfrm>
        </p:spPr>
        <p:txBody>
          <a:bodyPr>
            <a:normAutofit fontScale="90000"/>
          </a:bodyPr>
          <a:lstStyle/>
          <a:p>
            <a:r>
              <a:rPr lang="en-US" sz="2800" dirty="0"/>
              <a:t>Can you spot the tell-tale signs of a phishing email?</a:t>
            </a:r>
          </a:p>
        </p:txBody>
      </p:sp>
      <p:pic>
        <p:nvPicPr>
          <p:cNvPr id="11266" name="Picture 2" descr="C:\Users\cvantine\Desktop\Phishing Proj\link manip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43" y="838200"/>
            <a:ext cx="8976733" cy="32004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3543" y="4038600"/>
            <a:ext cx="8871857" cy="2133600"/>
          </a:xfrm>
          <a:prstGeom prst="rect">
            <a:avLst/>
          </a:prstGeom>
          <a:solidFill>
            <a:schemeClr val="bg1"/>
          </a:solidFill>
        </p:spPr>
        <p:txBody>
          <a:bodyPr wrap="square" rtlCol="0">
            <a:spAutoFit/>
          </a:bodyPr>
          <a:lstStyle/>
          <a:p>
            <a:pPr marL="342900" indent="-342900">
              <a:buAutoNum type="arabicPeriod"/>
            </a:pPr>
            <a:r>
              <a:rPr lang="en-US" sz="1600" dirty="0"/>
              <a:t>The email address is not a valid valdosta.edu address, but rather a Vaderbilt.edu address. This is important because </a:t>
            </a:r>
            <a:r>
              <a:rPr lang="en-US" sz="1600" b="1" dirty="0"/>
              <a:t>only a valid valdosta.edu address will email you about anything email or help desk related.</a:t>
            </a:r>
          </a:p>
          <a:p>
            <a:pPr marL="342900" indent="-342900">
              <a:buAutoNum type="arabicPeriod"/>
            </a:pPr>
            <a:r>
              <a:rPr lang="en-US" sz="1600" dirty="0"/>
              <a:t>The To: and Cc: are missing so that you can tell this is a mass targeted email phishing attack.</a:t>
            </a:r>
          </a:p>
          <a:p>
            <a:pPr marL="342900" indent="-342900">
              <a:buAutoNum type="arabicPeriod"/>
            </a:pPr>
            <a:r>
              <a:rPr lang="en-US" sz="1600" b="1" dirty="0"/>
              <a:t>Hovering your mouse over the link</a:t>
            </a:r>
            <a:r>
              <a:rPr lang="en-US" sz="1600" dirty="0"/>
              <a:t>, you can see that this is not a valdosta.edu address but rather an external address trying to steal your credentials. </a:t>
            </a:r>
          </a:p>
          <a:p>
            <a:pPr marL="342900" indent="-342900">
              <a:buAutoNum type="arabicPeriod"/>
            </a:pPr>
            <a:r>
              <a:rPr lang="en-US" sz="1600" dirty="0"/>
              <a:t>The signature is generic as to not alert you to any phishing attempt. </a:t>
            </a:r>
          </a:p>
        </p:txBody>
      </p:sp>
      <p:pic>
        <p:nvPicPr>
          <p:cNvPr id="4" name="Picture 3">
            <a:extLst>
              <a:ext uri="{FF2B5EF4-FFF2-40B4-BE49-F238E27FC236}">
                <a16:creationId xmlns:a16="http://schemas.microsoft.com/office/drawing/2014/main" id="{D7BFFE70-42B7-4917-8409-F773784DD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682894"/>
            <a:ext cx="2788920" cy="1755506"/>
          </a:xfrm>
          <a:prstGeom prst="rect">
            <a:avLst/>
          </a:prstGeom>
        </p:spPr>
      </p:pic>
    </p:spTree>
    <p:extLst>
      <p:ext uri="{BB962C8B-B14F-4D97-AF65-F5344CB8AC3E}">
        <p14:creationId xmlns:p14="http://schemas.microsoft.com/office/powerpoint/2010/main" val="177957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229600" cy="609600"/>
          </a:xfrm>
        </p:spPr>
        <p:txBody>
          <a:bodyPr>
            <a:normAutofit/>
          </a:bodyPr>
          <a:lstStyle/>
          <a:p>
            <a:r>
              <a:rPr lang="en-US" sz="2800" dirty="0"/>
              <a:t>Can you spot the tell-tale signs of a phishing email?</a:t>
            </a:r>
          </a:p>
        </p:txBody>
      </p:sp>
      <p:pic>
        <p:nvPicPr>
          <p:cNvPr id="12291" name="Picture 3" descr="C:\Users\cvantine\Desktop\Phishing Proj\qand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427" y="2667000"/>
            <a:ext cx="8791146" cy="3733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188FBD4-2A81-35C2-A498-D42D5D6EEB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762000"/>
            <a:ext cx="3931920" cy="2474976"/>
          </a:xfrm>
          <a:prstGeom prst="rect">
            <a:avLst/>
          </a:prstGeom>
        </p:spPr>
      </p:pic>
    </p:spTree>
    <p:extLst>
      <p:ext uri="{BB962C8B-B14F-4D97-AF65-F5344CB8AC3E}">
        <p14:creationId xmlns:p14="http://schemas.microsoft.com/office/powerpoint/2010/main" val="13273438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6EF2D-581F-E318-5D36-6CD322861FA1}"/>
              </a:ext>
            </a:extLst>
          </p:cNvPr>
          <p:cNvSpPr>
            <a:spLocks noGrp="1"/>
          </p:cNvSpPr>
          <p:nvPr>
            <p:ph type="title"/>
          </p:nvPr>
        </p:nvSpPr>
        <p:spPr>
          <a:xfrm>
            <a:off x="152400" y="634778"/>
            <a:ext cx="7772400" cy="711311"/>
          </a:xfrm>
        </p:spPr>
        <p:txBody>
          <a:bodyPr>
            <a:normAutofit fontScale="90000"/>
          </a:bodyPr>
          <a:lstStyle/>
          <a:p>
            <a:r>
              <a:rPr lang="en-IN" b="1" i="0" dirty="0">
                <a:solidFill>
                  <a:schemeClr val="bg2">
                    <a:lumMod val="50000"/>
                  </a:schemeClr>
                </a:solidFill>
                <a:effectLst/>
                <a:latin typeface="-apple-system"/>
              </a:rPr>
              <a:t>Phishing-Detection-Tool-web-based</a:t>
            </a:r>
            <a:endParaRPr lang="en-IN" dirty="0">
              <a:solidFill>
                <a:schemeClr val="bg2">
                  <a:lumMod val="50000"/>
                </a:schemeClr>
              </a:solidFill>
            </a:endParaRPr>
          </a:p>
        </p:txBody>
      </p:sp>
      <p:pic>
        <p:nvPicPr>
          <p:cNvPr id="5" name="Content Placeholder 4">
            <a:extLst>
              <a:ext uri="{FF2B5EF4-FFF2-40B4-BE49-F238E27FC236}">
                <a16:creationId xmlns:a16="http://schemas.microsoft.com/office/drawing/2014/main" id="{A01CBFAF-BC46-AB44-24B3-3EA2FF3DC8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1129" y="1346089"/>
            <a:ext cx="8229600" cy="4637826"/>
          </a:xfrm>
        </p:spPr>
      </p:pic>
      <p:sp>
        <p:nvSpPr>
          <p:cNvPr id="6" name="TextBox 5">
            <a:extLst>
              <a:ext uri="{FF2B5EF4-FFF2-40B4-BE49-F238E27FC236}">
                <a16:creationId xmlns:a16="http://schemas.microsoft.com/office/drawing/2014/main" id="{0DC5BEFC-54AF-F71A-DEED-8C85692940A1}"/>
              </a:ext>
            </a:extLst>
          </p:cNvPr>
          <p:cNvSpPr txBox="1"/>
          <p:nvPr/>
        </p:nvSpPr>
        <p:spPr>
          <a:xfrm>
            <a:off x="571500" y="5983915"/>
            <a:ext cx="6934200" cy="369332"/>
          </a:xfrm>
          <a:prstGeom prst="rect">
            <a:avLst/>
          </a:prstGeom>
          <a:noFill/>
        </p:spPr>
        <p:txBody>
          <a:bodyPr wrap="square" rtlCol="0">
            <a:spAutoFit/>
          </a:bodyPr>
          <a:lstStyle/>
          <a:p>
            <a:r>
              <a:rPr lang="en-IN" dirty="0"/>
              <a:t>https://github.com/RAHUL-Nj/Phishing-Detection-Tool-web-based</a:t>
            </a:r>
          </a:p>
        </p:txBody>
      </p:sp>
    </p:spTree>
    <p:extLst>
      <p:ext uri="{BB962C8B-B14F-4D97-AF65-F5344CB8AC3E}">
        <p14:creationId xmlns:p14="http://schemas.microsoft.com/office/powerpoint/2010/main" val="3181883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229600" cy="381000"/>
          </a:xfrm>
        </p:spPr>
        <p:txBody>
          <a:bodyPr>
            <a:normAutofit fontScale="90000"/>
          </a:bodyPr>
          <a:lstStyle/>
          <a:p>
            <a:r>
              <a:rPr lang="en-US" sz="2800" dirty="0"/>
              <a:t>Can you spot the tell-tale signs of a phishing email?</a:t>
            </a:r>
          </a:p>
        </p:txBody>
      </p:sp>
      <p:pic>
        <p:nvPicPr>
          <p:cNvPr id="13314" name="Picture 2" descr="C:\Users\cvantine\Desktop\Phishing Proj\qandae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2000"/>
            <a:ext cx="8991600" cy="28849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5314" y="3776790"/>
            <a:ext cx="9002486" cy="2624010"/>
          </a:xfrm>
          <a:prstGeom prst="rect">
            <a:avLst/>
          </a:prstGeom>
          <a:solidFill>
            <a:schemeClr val="bg1"/>
          </a:solidFill>
        </p:spPr>
        <p:txBody>
          <a:bodyPr wrap="square" rtlCol="0">
            <a:spAutoFit/>
          </a:bodyPr>
          <a:lstStyle/>
          <a:p>
            <a:pPr marL="342900" indent="-342900">
              <a:buAutoNum type="arabicPeriod"/>
            </a:pPr>
            <a:r>
              <a:rPr lang="en-US" sz="1600" dirty="0"/>
              <a:t>The first thing to ask yourself, do I know this person and should they be emailing me about email accounts. If you answered no, then more than likely it is a phishing attempt. </a:t>
            </a:r>
          </a:p>
          <a:p>
            <a:pPr marL="342900" indent="-342900">
              <a:buAutoNum type="arabicPeriod"/>
            </a:pPr>
            <a:r>
              <a:rPr lang="en-US" sz="1600" dirty="0"/>
              <a:t>The To: and Cc: are not showing so that you wont be able to tell this is a mass email attempting to get as many people as possible.</a:t>
            </a:r>
          </a:p>
          <a:p>
            <a:pPr marL="342900" indent="-342900">
              <a:buAutoNum type="arabicPeriod"/>
            </a:pPr>
            <a:r>
              <a:rPr lang="en-US" sz="1600" b="1" dirty="0"/>
              <a:t>Hovering your mouse over the link</a:t>
            </a:r>
            <a:r>
              <a:rPr lang="en-US" sz="1600" dirty="0"/>
              <a:t>, you can see that this is not a valid valdosta.edu address, but rather an external address attempting to get your email credentials or install malicious software. This should be your main “Aha” moment to let you know that this is indeed a phishing email.</a:t>
            </a:r>
          </a:p>
          <a:p>
            <a:pPr marL="342900" indent="-342900">
              <a:buAutoNum type="arabicPeriod"/>
            </a:pPr>
            <a:r>
              <a:rPr lang="en-US" sz="1600" dirty="0"/>
              <a:t>The signature is generic and trying to lull you into a false sense of security by saying this is the “Webmail Administrator”</a:t>
            </a:r>
          </a:p>
        </p:txBody>
      </p:sp>
      <p:pic>
        <p:nvPicPr>
          <p:cNvPr id="4" name="Picture 3">
            <a:extLst>
              <a:ext uri="{FF2B5EF4-FFF2-40B4-BE49-F238E27FC236}">
                <a16:creationId xmlns:a16="http://schemas.microsoft.com/office/drawing/2014/main" id="{B8485C27-0433-C81B-576A-DF2C3D4BAB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663277"/>
            <a:ext cx="2124717" cy="1337419"/>
          </a:xfrm>
          <a:prstGeom prst="rect">
            <a:avLst/>
          </a:prstGeom>
        </p:spPr>
      </p:pic>
    </p:spTree>
    <p:extLst>
      <p:ext uri="{BB962C8B-B14F-4D97-AF65-F5344CB8AC3E}">
        <p14:creationId xmlns:p14="http://schemas.microsoft.com/office/powerpoint/2010/main" val="8706391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814" y="10886"/>
            <a:ext cx="8229600" cy="609600"/>
          </a:xfrm>
        </p:spPr>
        <p:txBody>
          <a:bodyPr>
            <a:normAutofit/>
          </a:bodyPr>
          <a:lstStyle/>
          <a:p>
            <a:r>
              <a:rPr lang="en-US" sz="2800" dirty="0"/>
              <a:t>Tips to protect yourself from Phishing emails.</a:t>
            </a:r>
          </a:p>
        </p:txBody>
      </p:sp>
      <p:sp>
        <p:nvSpPr>
          <p:cNvPr id="4" name="TextBox 3"/>
          <p:cNvSpPr txBox="1"/>
          <p:nvPr/>
        </p:nvSpPr>
        <p:spPr>
          <a:xfrm>
            <a:off x="0" y="1752600"/>
            <a:ext cx="9144000" cy="5724644"/>
          </a:xfrm>
          <a:prstGeom prst="rect">
            <a:avLst/>
          </a:prstGeom>
          <a:noFill/>
        </p:spPr>
        <p:txBody>
          <a:bodyPr wrap="square" rtlCol="0">
            <a:spAutoFit/>
          </a:bodyPr>
          <a:lstStyle/>
          <a:p>
            <a:pPr marL="285750" indent="-285750">
              <a:lnSpc>
                <a:spcPts val="2200"/>
              </a:lnSpc>
              <a:buFont typeface="Arial" pitchFamily="34" charset="0"/>
              <a:buChar char="•"/>
            </a:pPr>
            <a:r>
              <a:rPr lang="en-US" sz="1700" dirty="0"/>
              <a:t>I.T. will </a:t>
            </a:r>
            <a:r>
              <a:rPr lang="en-US" sz="1700" b="1" dirty="0"/>
              <a:t>NEVER</a:t>
            </a:r>
            <a:r>
              <a:rPr lang="en-US" sz="1700" dirty="0"/>
              <a:t> ask for your password over email. Please be wary of any emails asking for passwords</a:t>
            </a:r>
            <a:r>
              <a:rPr lang="en-US" sz="1700" b="1" dirty="0"/>
              <a:t>. Never send passwords, bank account numbers, or other private information in an email.</a:t>
            </a:r>
          </a:p>
          <a:p>
            <a:pPr marL="285750" indent="-285750">
              <a:lnSpc>
                <a:spcPts val="2200"/>
              </a:lnSpc>
              <a:buFont typeface="Arial" pitchFamily="34" charset="0"/>
              <a:buChar char="•"/>
            </a:pPr>
            <a:r>
              <a:rPr lang="en-US" sz="1700" dirty="0"/>
              <a:t>Be cautious about opening attachments and downloading files from emails, regardless of who sent them. These files can contain viruses or other malware that can weaken your computer's security. If you are not expecting an email with an attachment from someone, such as a fax or a PDF, please </a:t>
            </a:r>
            <a:r>
              <a:rPr lang="en-US" sz="1700" b="1" dirty="0"/>
              <a:t>call</a:t>
            </a:r>
            <a:r>
              <a:rPr lang="en-US" sz="1700" dirty="0"/>
              <a:t> and ask them if they indeed sent the email. If not, let them know they are sending out Phishing emails and need to change their email password immediately. </a:t>
            </a:r>
          </a:p>
          <a:p>
            <a:pPr marL="285750" indent="-285750">
              <a:lnSpc>
                <a:spcPts val="2200"/>
              </a:lnSpc>
              <a:buFont typeface="Arial" pitchFamily="34" charset="0"/>
              <a:buChar char="•"/>
            </a:pPr>
            <a:r>
              <a:rPr lang="en-US" sz="1700" b="1" dirty="0"/>
              <a:t>Never</a:t>
            </a:r>
            <a:r>
              <a:rPr lang="en-US" sz="1700" dirty="0"/>
              <a:t> enter private or personal information into a popup window.</a:t>
            </a:r>
          </a:p>
          <a:p>
            <a:pPr marL="285750" indent="-285750">
              <a:lnSpc>
                <a:spcPts val="2200"/>
              </a:lnSpc>
              <a:buFont typeface="Arial" pitchFamily="34" charset="0"/>
              <a:buChar char="•"/>
            </a:pPr>
            <a:r>
              <a:rPr lang="en-US" sz="1700" dirty="0"/>
              <a:t>If there is a link in an email, use your mouse to hover over that link to see if it is sending you to where it claims to be, this can thwart many phishing attempts.</a:t>
            </a:r>
          </a:p>
          <a:p>
            <a:pPr marL="285750" indent="-285750">
              <a:lnSpc>
                <a:spcPts val="2200"/>
              </a:lnSpc>
              <a:buFont typeface="Arial" pitchFamily="34" charset="0"/>
              <a:buChar char="•"/>
            </a:pPr>
            <a:r>
              <a:rPr lang="en-US" sz="1700" dirty="0"/>
              <a:t>Look for </a:t>
            </a:r>
            <a:r>
              <a:rPr lang="en-US" sz="1700" b="1" dirty="0"/>
              <a:t>'https://' </a:t>
            </a:r>
            <a:r>
              <a:rPr lang="en-US" sz="1700" dirty="0"/>
              <a:t>and a </a:t>
            </a:r>
            <a:r>
              <a:rPr lang="en-US" sz="1700" b="1" dirty="0"/>
              <a:t>lock icon       </a:t>
            </a:r>
            <a:r>
              <a:rPr lang="en-US" sz="1700" dirty="0"/>
              <a:t>in the address bar before entering any private information on a website.</a:t>
            </a:r>
          </a:p>
          <a:p>
            <a:pPr marL="285750" indent="-285750">
              <a:lnSpc>
                <a:spcPts val="2200"/>
              </a:lnSpc>
              <a:buFont typeface="Arial" pitchFamily="34" charset="0"/>
              <a:buChar char="•"/>
            </a:pPr>
            <a:r>
              <a:rPr lang="en-US" sz="1700" dirty="0"/>
              <a:t>Look for spelling and bad grammar. Cybercriminals are not known for their grammar and spelling. Professional companies or organizations usually have staff that will not allow a mass email like this to go out to its users. If you notice mistakes in an email, it might be a scam.</a:t>
            </a:r>
          </a:p>
          <a:p>
            <a:r>
              <a:rPr lang="en-US" dirty="0"/>
              <a:t> </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5295900"/>
            <a:ext cx="304800" cy="342900"/>
          </a:xfrm>
          <a:prstGeom prst="rect">
            <a:avLst/>
          </a:prstGeom>
        </p:spPr>
      </p:pic>
      <p:pic>
        <p:nvPicPr>
          <p:cNvPr id="3" name="Picture 2">
            <a:extLst>
              <a:ext uri="{FF2B5EF4-FFF2-40B4-BE49-F238E27FC236}">
                <a16:creationId xmlns:a16="http://schemas.microsoft.com/office/drawing/2014/main" id="{5A3ACC7F-7DFD-C95B-170B-701C61668D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600" y="293915"/>
            <a:ext cx="1995014" cy="1255776"/>
          </a:xfrm>
          <a:prstGeom prst="rect">
            <a:avLst/>
          </a:prstGeom>
        </p:spPr>
      </p:pic>
    </p:spTree>
    <p:extLst>
      <p:ext uri="{BB962C8B-B14F-4D97-AF65-F5344CB8AC3E}">
        <p14:creationId xmlns:p14="http://schemas.microsoft.com/office/powerpoint/2010/main" val="990039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178090"/>
            <a:ext cx="7400165" cy="1143000"/>
          </a:xfrm>
        </p:spPr>
        <p:txBody>
          <a:bodyPr>
            <a:normAutofit/>
          </a:bodyPr>
          <a:lstStyle/>
          <a:p>
            <a:r>
              <a:rPr lang="en-US" sz="2800" dirty="0"/>
              <a:t>What to do when you think you received a phishing email.</a:t>
            </a:r>
          </a:p>
        </p:txBody>
      </p:sp>
      <p:sp>
        <p:nvSpPr>
          <p:cNvPr id="4" name="TextBox 3"/>
          <p:cNvSpPr txBox="1"/>
          <p:nvPr/>
        </p:nvSpPr>
        <p:spPr>
          <a:xfrm>
            <a:off x="266700" y="2816185"/>
            <a:ext cx="8610600" cy="3277820"/>
          </a:xfrm>
          <a:prstGeom prst="rect">
            <a:avLst/>
          </a:prstGeom>
          <a:noFill/>
          <a:ln>
            <a:solidFill>
              <a:schemeClr val="bg1"/>
            </a:solidFill>
          </a:ln>
        </p:spPr>
        <p:txBody>
          <a:bodyPr wrap="square" rtlCol="0">
            <a:spAutoFit/>
          </a:bodyPr>
          <a:lstStyle/>
          <a:p>
            <a:pPr marL="285750" indent="-285750">
              <a:lnSpc>
                <a:spcPct val="150000"/>
              </a:lnSpc>
              <a:buFont typeface="Arial" pitchFamily="34" charset="0"/>
              <a:buChar char="•"/>
            </a:pPr>
            <a:r>
              <a:rPr lang="en-US" sz="2000" dirty="0"/>
              <a:t>First, </a:t>
            </a:r>
            <a:r>
              <a:rPr lang="en-US" sz="2000" b="1" dirty="0"/>
              <a:t>do not</a:t>
            </a:r>
            <a:r>
              <a:rPr lang="en-US" sz="2000" dirty="0"/>
              <a:t> click on any links within the email or download any attachment. Forward the email to </a:t>
            </a:r>
            <a:r>
              <a:rPr lang="en-US" sz="2000" dirty="0">
                <a:hlinkClick r:id="rId2"/>
              </a:rPr>
              <a:t>abuse@abcd.edu</a:t>
            </a:r>
            <a:r>
              <a:rPr lang="en-US" sz="2000" dirty="0"/>
              <a:t> for Information Security to examine and determine if legitimate.  </a:t>
            </a:r>
          </a:p>
          <a:p>
            <a:pPr marL="285750" indent="-285750">
              <a:lnSpc>
                <a:spcPct val="150000"/>
              </a:lnSpc>
              <a:buFont typeface="Arial" pitchFamily="34" charset="0"/>
              <a:buChar char="•"/>
            </a:pPr>
            <a:r>
              <a:rPr lang="en-US" sz="2000" dirty="0"/>
              <a:t>If there is an attachment in the email, and you recognize the sender but aren't expecting an attachment from them, please </a:t>
            </a:r>
            <a:r>
              <a:rPr lang="en-US" sz="2000" b="1" dirty="0"/>
              <a:t>call</a:t>
            </a:r>
            <a:r>
              <a:rPr lang="en-US" sz="2000" dirty="0"/>
              <a:t> them and ask if it is legitimate.</a:t>
            </a:r>
          </a:p>
          <a:p>
            <a:pPr>
              <a:lnSpc>
                <a:spcPct val="150000"/>
              </a:lnSpc>
            </a:pPr>
            <a:r>
              <a:rPr lang="en-US" dirty="0"/>
              <a:t> </a:t>
            </a:r>
          </a:p>
        </p:txBody>
      </p:sp>
      <p:pic>
        <p:nvPicPr>
          <p:cNvPr id="3" name="Picture 2">
            <a:extLst>
              <a:ext uri="{FF2B5EF4-FFF2-40B4-BE49-F238E27FC236}">
                <a16:creationId xmlns:a16="http://schemas.microsoft.com/office/drawing/2014/main" id="{E4DF0D5F-88AB-2A73-7526-ABCD64ABC8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936123"/>
            <a:ext cx="3200400" cy="2014516"/>
          </a:xfrm>
          <a:prstGeom prst="rect">
            <a:avLst/>
          </a:prstGeom>
        </p:spPr>
      </p:pic>
    </p:spTree>
    <p:extLst>
      <p:ext uri="{BB962C8B-B14F-4D97-AF65-F5344CB8AC3E}">
        <p14:creationId xmlns:p14="http://schemas.microsoft.com/office/powerpoint/2010/main" val="38033172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438402"/>
            <a:ext cx="8229600" cy="1151594"/>
          </a:xfrm>
        </p:spPr>
        <p:txBody>
          <a:bodyPr>
            <a:normAutofit/>
          </a:bodyPr>
          <a:lstStyle/>
          <a:p>
            <a:r>
              <a:rPr lang="en-US" sz="2800" dirty="0"/>
              <a:t>Signs of a Phishing Phone Call: </a:t>
            </a:r>
          </a:p>
        </p:txBody>
      </p:sp>
      <p:sp>
        <p:nvSpPr>
          <p:cNvPr id="4" name="TextBox 3"/>
          <p:cNvSpPr txBox="1"/>
          <p:nvPr/>
        </p:nvSpPr>
        <p:spPr>
          <a:xfrm>
            <a:off x="266700" y="2057400"/>
            <a:ext cx="8610600" cy="4204356"/>
          </a:xfrm>
          <a:prstGeom prst="rect">
            <a:avLst/>
          </a:prstGeom>
          <a:noFill/>
        </p:spPr>
        <p:txBody>
          <a:bodyPr wrap="square" rtlCol="0">
            <a:spAutoFit/>
          </a:bodyPr>
          <a:lstStyle/>
          <a:p>
            <a:pPr marL="285750" indent="-285750">
              <a:lnSpc>
                <a:spcPct val="150000"/>
              </a:lnSpc>
              <a:buFont typeface="Arial" pitchFamily="34" charset="0"/>
              <a:buChar char="•"/>
            </a:pPr>
            <a:r>
              <a:rPr lang="en-US" dirty="0"/>
              <a:t>You've been specially selected (for this offer).</a:t>
            </a:r>
          </a:p>
          <a:p>
            <a:pPr marL="285750" indent="-285750">
              <a:lnSpc>
                <a:spcPct val="150000"/>
              </a:lnSpc>
              <a:buFont typeface="Arial" pitchFamily="34" charset="0"/>
              <a:buChar char="•"/>
            </a:pPr>
            <a:r>
              <a:rPr lang="en-US" dirty="0"/>
              <a:t>You'll get a free bonus if you buy our product.</a:t>
            </a:r>
          </a:p>
          <a:p>
            <a:pPr marL="285750" indent="-285750">
              <a:lnSpc>
                <a:spcPct val="150000"/>
              </a:lnSpc>
              <a:buFont typeface="Arial" pitchFamily="34" charset="0"/>
              <a:buChar char="•"/>
            </a:pPr>
            <a:r>
              <a:rPr lang="en-US" dirty="0"/>
              <a:t>You've won one of five valuable prizes.</a:t>
            </a:r>
          </a:p>
          <a:p>
            <a:pPr marL="285750" indent="-285750">
              <a:lnSpc>
                <a:spcPct val="150000"/>
              </a:lnSpc>
              <a:buFont typeface="Arial" pitchFamily="34" charset="0"/>
              <a:buChar char="•"/>
            </a:pPr>
            <a:r>
              <a:rPr lang="en-US" dirty="0"/>
              <a:t>You've won big money in a foreign lottery.</a:t>
            </a:r>
          </a:p>
          <a:p>
            <a:pPr marL="285750" indent="-285750">
              <a:lnSpc>
                <a:spcPct val="150000"/>
              </a:lnSpc>
              <a:buFont typeface="Arial" pitchFamily="34" charset="0"/>
              <a:buChar char="•"/>
            </a:pPr>
            <a:r>
              <a:rPr lang="en-US" dirty="0"/>
              <a:t>This investment is low risk and provides a higher return than you can get anywhere else.</a:t>
            </a:r>
          </a:p>
          <a:p>
            <a:pPr marL="285750" indent="-285750">
              <a:lnSpc>
                <a:spcPct val="150000"/>
              </a:lnSpc>
              <a:buFont typeface="Arial" pitchFamily="34" charset="0"/>
              <a:buChar char="•"/>
            </a:pPr>
            <a:r>
              <a:rPr lang="en-US" dirty="0"/>
              <a:t>You have to make up your mind right away.</a:t>
            </a:r>
          </a:p>
          <a:p>
            <a:pPr marL="285750" indent="-285750">
              <a:lnSpc>
                <a:spcPct val="150000"/>
              </a:lnSpc>
              <a:buFont typeface="Arial" pitchFamily="34" charset="0"/>
              <a:buChar char="•"/>
            </a:pPr>
            <a:r>
              <a:rPr lang="en-US" dirty="0"/>
              <a:t>You trust me, right?</a:t>
            </a:r>
          </a:p>
          <a:p>
            <a:pPr marL="285750" indent="-285750">
              <a:lnSpc>
                <a:spcPct val="150000"/>
              </a:lnSpc>
              <a:buFont typeface="Arial" pitchFamily="34" charset="0"/>
              <a:buChar char="•"/>
            </a:pPr>
            <a:r>
              <a:rPr lang="en-US" dirty="0"/>
              <a:t>You don't need to check our company with anyone.</a:t>
            </a:r>
          </a:p>
          <a:p>
            <a:pPr marL="285750" indent="-285750">
              <a:lnSpc>
                <a:spcPct val="150000"/>
              </a:lnSpc>
              <a:buFont typeface="Arial" pitchFamily="34" charset="0"/>
              <a:buChar char="•"/>
            </a:pPr>
            <a:r>
              <a:rPr lang="en-US" dirty="0"/>
              <a:t>We'll just put the shipping and handling charges on your credit card.</a:t>
            </a:r>
          </a:p>
        </p:txBody>
      </p:sp>
      <p:pic>
        <p:nvPicPr>
          <p:cNvPr id="5" name="Picture 4">
            <a:extLst>
              <a:ext uri="{FF2B5EF4-FFF2-40B4-BE49-F238E27FC236}">
                <a16:creationId xmlns:a16="http://schemas.microsoft.com/office/drawing/2014/main" id="{FB7C7787-4EFE-5AB3-A26E-59B350D332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200" y="0"/>
            <a:ext cx="2143125" cy="2143125"/>
          </a:xfrm>
          <a:prstGeom prst="rect">
            <a:avLst/>
          </a:prstGeom>
        </p:spPr>
      </p:pic>
      <p:pic>
        <p:nvPicPr>
          <p:cNvPr id="12" name="Picture 11">
            <a:extLst>
              <a:ext uri="{FF2B5EF4-FFF2-40B4-BE49-F238E27FC236}">
                <a16:creationId xmlns:a16="http://schemas.microsoft.com/office/drawing/2014/main" id="{94789387-867B-EA7E-421D-BA770A8E9B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6012" y="4137807"/>
            <a:ext cx="2857500" cy="1600200"/>
          </a:xfrm>
          <a:prstGeom prst="rect">
            <a:avLst/>
          </a:prstGeom>
        </p:spPr>
      </p:pic>
    </p:spTree>
    <p:extLst>
      <p:ext uri="{BB962C8B-B14F-4D97-AF65-F5344CB8AC3E}">
        <p14:creationId xmlns:p14="http://schemas.microsoft.com/office/powerpoint/2010/main" val="30199144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31031"/>
            <a:ext cx="7467600" cy="609600"/>
          </a:xfrm>
        </p:spPr>
        <p:txBody>
          <a:bodyPr>
            <a:normAutofit/>
          </a:bodyPr>
          <a:lstStyle/>
          <a:p>
            <a:r>
              <a:rPr lang="en-US" sz="2800" dirty="0"/>
              <a:t>Tips to protect yourself from Phishing phone calls.</a:t>
            </a:r>
          </a:p>
        </p:txBody>
      </p:sp>
      <p:sp>
        <p:nvSpPr>
          <p:cNvPr id="4" name="TextBox 3"/>
          <p:cNvSpPr txBox="1"/>
          <p:nvPr/>
        </p:nvSpPr>
        <p:spPr>
          <a:xfrm>
            <a:off x="266700" y="2133600"/>
            <a:ext cx="8610600" cy="4324261"/>
          </a:xfrm>
          <a:prstGeom prst="rect">
            <a:avLst/>
          </a:prstGeom>
          <a:noFill/>
        </p:spPr>
        <p:txBody>
          <a:bodyPr wrap="square" rtlCol="0">
            <a:spAutoFit/>
          </a:bodyPr>
          <a:lstStyle/>
          <a:p>
            <a:pPr marL="285750" indent="-285750" fontAlgn="base">
              <a:lnSpc>
                <a:spcPts val="2200"/>
              </a:lnSpc>
              <a:buFont typeface="Arial" panose="020B0604020202020204" pitchFamily="34" charset="0"/>
              <a:buChar char="•"/>
            </a:pPr>
            <a:r>
              <a:rPr lang="en-US" sz="1600" dirty="0"/>
              <a:t>Don’t buy from an unfamiliar company. Legitimate businesses understand that you want more information about their company and are happy to comply.</a:t>
            </a:r>
          </a:p>
          <a:p>
            <a:pPr marL="285750" indent="-285750" fontAlgn="base">
              <a:lnSpc>
                <a:spcPts val="2200"/>
              </a:lnSpc>
              <a:buFont typeface="Arial" panose="020B0604020202020204" pitchFamily="34" charset="0"/>
              <a:buChar char="•"/>
            </a:pPr>
            <a:r>
              <a:rPr lang="en-US" sz="1600" dirty="0"/>
              <a:t>Always check out unfamiliar companies with your local consumer protection agency, Better Business Bureau, state attorney general, the National Fraud Information Center, or other watchdog groups. </a:t>
            </a:r>
          </a:p>
          <a:p>
            <a:pPr marL="285750" indent="-285750" fontAlgn="base">
              <a:lnSpc>
                <a:spcPts val="2200"/>
              </a:lnSpc>
              <a:buFont typeface="Arial" panose="020B0604020202020204" pitchFamily="34" charset="0"/>
              <a:buChar char="•"/>
            </a:pPr>
            <a:r>
              <a:rPr lang="en-US" sz="1600" dirty="0"/>
              <a:t>Obtain a salesperson’s name, business identity, telephone number, street address, mailing address, and business license number before you transact business. Some con artists give out false names, telephone numbers, addresses, and business license numbers. Verify the accuracy of these items.</a:t>
            </a:r>
          </a:p>
          <a:p>
            <a:pPr marL="285750" indent="-285750" fontAlgn="base">
              <a:lnSpc>
                <a:spcPts val="2200"/>
              </a:lnSpc>
              <a:buFont typeface="Arial" panose="020B0604020202020204" pitchFamily="34" charset="0"/>
              <a:buChar char="•"/>
            </a:pPr>
            <a:r>
              <a:rPr lang="en-US" sz="1600" dirty="0"/>
              <a:t>Don’t pay for a “free prize.” If a caller tells you the payment is for taxes, he or she is violating federal law.</a:t>
            </a:r>
          </a:p>
          <a:p>
            <a:pPr marL="285750" indent="-285750" fontAlgn="base">
              <a:lnSpc>
                <a:spcPts val="2200"/>
              </a:lnSpc>
              <a:buFont typeface="Arial" panose="020B0604020202020204" pitchFamily="34" charset="0"/>
              <a:buChar char="•"/>
            </a:pPr>
            <a:r>
              <a:rPr lang="en-US" sz="1600" b="1" dirty="0"/>
              <a:t>Never</a:t>
            </a:r>
            <a:r>
              <a:rPr lang="en-US" sz="1600" dirty="0"/>
              <a:t> send money or give out personal information such as credit card numbers and expiration dates, bank account numbers, dates of birth, or social security numbers to unfamiliar companies or unknown persons.</a:t>
            </a:r>
          </a:p>
          <a:p>
            <a:pPr marL="285750" indent="-285750" fontAlgn="base">
              <a:lnSpc>
                <a:spcPts val="2200"/>
              </a:lnSpc>
              <a:buFont typeface="Arial" panose="020B0604020202020204" pitchFamily="34" charset="0"/>
              <a:buChar char="•"/>
            </a:pPr>
            <a:r>
              <a:rPr lang="en-US" sz="1600" dirty="0"/>
              <a:t>If you have been victimized once, be wary of persons who call offering to help you recover your losses for a fee paid in advance.</a:t>
            </a:r>
          </a:p>
        </p:txBody>
      </p:sp>
      <p:pic>
        <p:nvPicPr>
          <p:cNvPr id="3" name="Picture 2">
            <a:extLst>
              <a:ext uri="{FF2B5EF4-FFF2-40B4-BE49-F238E27FC236}">
                <a16:creationId xmlns:a16="http://schemas.microsoft.com/office/drawing/2014/main" id="{7DB5FFD5-1B1E-0192-81FA-ECA04E456A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800" y="152400"/>
            <a:ext cx="1414463" cy="1905000"/>
          </a:xfrm>
          <a:prstGeom prst="rect">
            <a:avLst/>
          </a:prstGeom>
        </p:spPr>
      </p:pic>
      <p:pic>
        <p:nvPicPr>
          <p:cNvPr id="6" name="Picture 5">
            <a:extLst>
              <a:ext uri="{FF2B5EF4-FFF2-40B4-BE49-F238E27FC236}">
                <a16:creationId xmlns:a16="http://schemas.microsoft.com/office/drawing/2014/main" id="{05603F26-4C05-3DC3-7530-34F14B6AE1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4314" y="1194371"/>
            <a:ext cx="1763486" cy="863029"/>
          </a:xfrm>
          <a:prstGeom prst="rect">
            <a:avLst/>
          </a:prstGeom>
        </p:spPr>
      </p:pic>
    </p:spTree>
    <p:extLst>
      <p:ext uri="{BB962C8B-B14F-4D97-AF65-F5344CB8AC3E}">
        <p14:creationId xmlns:p14="http://schemas.microsoft.com/office/powerpoint/2010/main" val="12067155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8" y="152400"/>
            <a:ext cx="8229600" cy="380999"/>
          </a:xfrm>
        </p:spPr>
        <p:txBody>
          <a:bodyPr>
            <a:normAutofit fontScale="90000"/>
          </a:bodyPr>
          <a:lstStyle/>
          <a:p>
            <a:r>
              <a:rPr lang="en-US" sz="2800" b="1" dirty="0">
                <a:solidFill>
                  <a:srgbClr val="0070C0"/>
                </a:solidFill>
              </a:rPr>
              <a:t>What to do if you think you are receiving a Phishing Call</a:t>
            </a:r>
          </a:p>
        </p:txBody>
      </p:sp>
      <p:sp>
        <p:nvSpPr>
          <p:cNvPr id="4" name="TextBox 3"/>
          <p:cNvSpPr txBox="1"/>
          <p:nvPr/>
        </p:nvSpPr>
        <p:spPr>
          <a:xfrm>
            <a:off x="0" y="1600200"/>
            <a:ext cx="9067800" cy="5755422"/>
          </a:xfrm>
          <a:prstGeom prst="rect">
            <a:avLst/>
          </a:prstGeom>
          <a:noFill/>
        </p:spPr>
        <p:txBody>
          <a:bodyPr wrap="square" rtlCol="0">
            <a:spAutoFit/>
          </a:bodyPr>
          <a:lstStyle/>
          <a:p>
            <a:pPr marL="285750" indent="-285750" fontAlgn="base">
              <a:lnSpc>
                <a:spcPct val="150000"/>
              </a:lnSpc>
              <a:buFont typeface="Arial" panose="020B0604020202020204" pitchFamily="34" charset="0"/>
              <a:buChar char="•"/>
            </a:pPr>
            <a:r>
              <a:rPr lang="en-US" sz="1600" dirty="0"/>
              <a:t>Always look up the phone number in Google. Often times, others have received these calls before and will log the number and the type of scam to different websites. Some of the websites are 800notes.com, callercenter.com, and callercomplaints.com. Users will let you know whether or not this is a scam, and what the caller will ask for.</a:t>
            </a:r>
          </a:p>
          <a:p>
            <a:pPr marL="285750" indent="-285750" fontAlgn="base">
              <a:lnSpc>
                <a:spcPct val="150000"/>
              </a:lnSpc>
              <a:buFont typeface="Arial" panose="020B0604020202020204" pitchFamily="34" charset="0"/>
              <a:buChar char="•"/>
            </a:pPr>
            <a:r>
              <a:rPr lang="en-US" sz="1600" dirty="0"/>
              <a:t>Resist pressure to make a decision immediately.</a:t>
            </a:r>
          </a:p>
          <a:p>
            <a:pPr marL="285750" indent="-285750" fontAlgn="base">
              <a:lnSpc>
                <a:spcPct val="150000"/>
              </a:lnSpc>
              <a:buFont typeface="Arial" panose="020B0604020202020204" pitchFamily="34" charset="0"/>
              <a:buChar char="•"/>
            </a:pPr>
            <a:r>
              <a:rPr lang="en-US" sz="1600" b="1" dirty="0"/>
              <a:t>Keep your credit card, checking account, or Social Security numbers to yourself</a:t>
            </a:r>
            <a:r>
              <a:rPr lang="en-US" sz="1600" dirty="0"/>
              <a:t>. Don't tell them to callers you don't know — even if they ask you to “confirm” this information. That's a trick.</a:t>
            </a:r>
          </a:p>
          <a:p>
            <a:pPr marL="285750" indent="-285750" fontAlgn="base">
              <a:lnSpc>
                <a:spcPct val="150000"/>
              </a:lnSpc>
              <a:buFont typeface="Arial" panose="020B0604020202020204" pitchFamily="34" charset="0"/>
              <a:buChar char="•"/>
            </a:pPr>
            <a:r>
              <a:rPr lang="en-US" sz="1600" dirty="0"/>
              <a:t>Get all information in writing before you agree to buy.</a:t>
            </a:r>
          </a:p>
          <a:p>
            <a:pPr marL="285750" indent="-285750" fontAlgn="base">
              <a:lnSpc>
                <a:spcPct val="150000"/>
              </a:lnSpc>
              <a:buFont typeface="Arial" panose="020B0604020202020204" pitchFamily="34" charset="0"/>
              <a:buChar char="•"/>
            </a:pPr>
            <a:r>
              <a:rPr lang="en-US" sz="1600" dirty="0"/>
              <a:t>Beware of offers to “help” you recover money you have already lost. Callers that say they are law enforcement officers who will help you get your money back “for a fee” are scammers.</a:t>
            </a:r>
          </a:p>
          <a:p>
            <a:pPr marL="285750" indent="-285750" fontAlgn="base">
              <a:lnSpc>
                <a:spcPct val="150000"/>
              </a:lnSpc>
              <a:buFont typeface="Arial" panose="020B0604020202020204" pitchFamily="34" charset="0"/>
              <a:buChar char="•"/>
            </a:pPr>
            <a:r>
              <a:rPr lang="en-US" sz="1600" dirty="0"/>
              <a:t>Report any caller who is rude or abusive, even if you already sent them money. They'll want more. Call </a:t>
            </a:r>
            <a:r>
              <a:rPr lang="en-US" sz="1600" b="1" dirty="0"/>
              <a:t>1-877-FTC-HELP</a:t>
            </a:r>
            <a:r>
              <a:rPr lang="en-US" sz="1600" dirty="0"/>
              <a:t> or visit </a:t>
            </a:r>
            <a:r>
              <a:rPr lang="en-US" sz="1600" b="1" dirty="0"/>
              <a:t>ftc.gov/complaint</a:t>
            </a:r>
            <a:r>
              <a:rPr lang="en-US" sz="1600" dirty="0"/>
              <a:t>.</a:t>
            </a:r>
          </a:p>
          <a:p>
            <a:pPr fontAlgn="base"/>
            <a:endParaRPr lang="en-US" sz="1600" dirty="0"/>
          </a:p>
          <a:p>
            <a:pPr fontAlgn="base"/>
            <a:endParaRPr lang="en-US" sz="1600" dirty="0"/>
          </a:p>
        </p:txBody>
      </p:sp>
      <p:pic>
        <p:nvPicPr>
          <p:cNvPr id="3" name="Picture 2">
            <a:extLst>
              <a:ext uri="{FF2B5EF4-FFF2-40B4-BE49-F238E27FC236}">
                <a16:creationId xmlns:a16="http://schemas.microsoft.com/office/drawing/2014/main" id="{0CC9C2B7-64F2-F072-F01E-F43441CF69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0499" y="76200"/>
            <a:ext cx="1143001" cy="1143001"/>
          </a:xfrm>
          <a:prstGeom prst="rect">
            <a:avLst/>
          </a:prstGeom>
        </p:spPr>
      </p:pic>
      <p:pic>
        <p:nvPicPr>
          <p:cNvPr id="6" name="Picture 5">
            <a:extLst>
              <a:ext uri="{FF2B5EF4-FFF2-40B4-BE49-F238E27FC236}">
                <a16:creationId xmlns:a16="http://schemas.microsoft.com/office/drawing/2014/main" id="{B3B6D1F8-46E8-7071-B26D-110507A949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560613"/>
            <a:ext cx="2057400" cy="990601"/>
          </a:xfrm>
          <a:prstGeom prst="rect">
            <a:avLst/>
          </a:prstGeom>
        </p:spPr>
      </p:pic>
    </p:spTree>
    <p:extLst>
      <p:ext uri="{BB962C8B-B14F-4D97-AF65-F5344CB8AC3E}">
        <p14:creationId xmlns:p14="http://schemas.microsoft.com/office/powerpoint/2010/main" val="11082293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47610-149B-C311-ECCF-BD52F771DECD}"/>
              </a:ext>
            </a:extLst>
          </p:cNvPr>
          <p:cNvSpPr>
            <a:spLocks noGrp="1"/>
          </p:cNvSpPr>
          <p:nvPr>
            <p:ph type="title"/>
          </p:nvPr>
        </p:nvSpPr>
        <p:spPr>
          <a:xfrm>
            <a:off x="304800" y="228600"/>
            <a:ext cx="7772400" cy="541868"/>
          </a:xfrm>
        </p:spPr>
        <p:txBody>
          <a:bodyPr>
            <a:normAutofit fontScale="90000"/>
          </a:bodyPr>
          <a:lstStyle/>
          <a:p>
            <a:r>
              <a:rPr lang="en-IN" dirty="0"/>
              <a:t> Phishing</a:t>
            </a:r>
          </a:p>
        </p:txBody>
      </p:sp>
      <p:pic>
        <p:nvPicPr>
          <p:cNvPr id="13" name="Content Placeholder 12">
            <a:extLst>
              <a:ext uri="{FF2B5EF4-FFF2-40B4-BE49-F238E27FC236}">
                <a16:creationId xmlns:a16="http://schemas.microsoft.com/office/drawing/2014/main" id="{5D1337DA-6AC5-B0AF-155A-595A7149CA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2143" y="334057"/>
            <a:ext cx="8718147" cy="6189886"/>
          </a:xfrm>
        </p:spPr>
      </p:pic>
    </p:spTree>
    <p:extLst>
      <p:ext uri="{BB962C8B-B14F-4D97-AF65-F5344CB8AC3E}">
        <p14:creationId xmlns:p14="http://schemas.microsoft.com/office/powerpoint/2010/main" val="1791667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69C2C-F696-8AD7-6C27-3DDE7F26DC49}"/>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86B6F0FA-9F0C-613C-8ACF-13A79EC2A7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67043"/>
            <a:ext cx="8839200" cy="6723913"/>
          </a:xfrm>
        </p:spPr>
      </p:pic>
    </p:spTree>
    <p:extLst>
      <p:ext uri="{BB962C8B-B14F-4D97-AF65-F5344CB8AC3E}">
        <p14:creationId xmlns:p14="http://schemas.microsoft.com/office/powerpoint/2010/main" val="39751728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2411"/>
            <a:ext cx="8229600" cy="1143000"/>
          </a:xfrm>
        </p:spPr>
        <p:txBody>
          <a:bodyPr>
            <a:normAutofit/>
          </a:bodyPr>
          <a:lstStyle/>
          <a:p>
            <a:r>
              <a:rPr lang="en-US" sz="2000" dirty="0"/>
              <a:t>Additional Resources. </a:t>
            </a:r>
          </a:p>
        </p:txBody>
      </p:sp>
      <p:sp>
        <p:nvSpPr>
          <p:cNvPr id="4" name="TextBox 3"/>
          <p:cNvSpPr txBox="1"/>
          <p:nvPr/>
        </p:nvSpPr>
        <p:spPr>
          <a:xfrm>
            <a:off x="152400" y="1981200"/>
            <a:ext cx="8839200" cy="4185761"/>
          </a:xfrm>
          <a:prstGeom prst="rect">
            <a:avLst/>
          </a:prstGeom>
          <a:noFill/>
        </p:spPr>
        <p:txBody>
          <a:bodyPr wrap="square" rtlCol="0">
            <a:spAutoFit/>
          </a:bodyPr>
          <a:lstStyle/>
          <a:p>
            <a:pPr algn="ctr"/>
            <a:r>
              <a:rPr lang="en-US" sz="1600" dirty="0">
                <a:hlinkClick r:id="rId2"/>
              </a:rPr>
              <a:t>http://www.antiphishing.org/</a:t>
            </a:r>
            <a:endParaRPr lang="en-US" sz="1600" dirty="0"/>
          </a:p>
          <a:p>
            <a:pPr algn="ctr"/>
            <a:endParaRPr lang="en-US" sz="1600" dirty="0"/>
          </a:p>
          <a:p>
            <a:pPr algn="ctr"/>
            <a:r>
              <a:rPr lang="en-US" sz="1600" dirty="0">
                <a:hlinkClick r:id="rId3"/>
              </a:rPr>
              <a:t>http://www.fraudwatchinternational.com/phishing-alerts</a:t>
            </a:r>
            <a:endParaRPr lang="en-US" sz="1600" dirty="0"/>
          </a:p>
          <a:p>
            <a:pPr algn="ctr"/>
            <a:endParaRPr lang="en-US" sz="1600" dirty="0"/>
          </a:p>
          <a:p>
            <a:pPr algn="ctr"/>
            <a:r>
              <a:rPr lang="en-US" sz="1600" dirty="0">
                <a:hlinkClick r:id="rId4"/>
              </a:rPr>
              <a:t>http://phishme.com/</a:t>
            </a:r>
            <a:endParaRPr lang="en-US" sz="1600" dirty="0"/>
          </a:p>
          <a:p>
            <a:pPr algn="ctr"/>
            <a:endParaRPr lang="en-US" sz="1600" dirty="0"/>
          </a:p>
          <a:p>
            <a:pPr algn="ctr"/>
            <a:r>
              <a:rPr lang="en-US" sz="1600" dirty="0">
                <a:hlinkClick r:id="rId5"/>
              </a:rPr>
              <a:t>http://www.onguardonline.gov/phishing</a:t>
            </a:r>
            <a:endParaRPr lang="en-US" sz="1600" dirty="0"/>
          </a:p>
          <a:p>
            <a:pPr algn="ctr"/>
            <a:endParaRPr lang="en-US" sz="1600" dirty="0"/>
          </a:p>
          <a:p>
            <a:pPr algn="ctr"/>
            <a:r>
              <a:rPr lang="en-US" sz="1600" dirty="0">
                <a:hlinkClick r:id="rId6"/>
              </a:rPr>
              <a:t>http://www.consumer.ftc.gov/articles/0076-phone-scams</a:t>
            </a:r>
            <a:endParaRPr lang="en-US" sz="1600" dirty="0"/>
          </a:p>
          <a:p>
            <a:pPr algn="ctr"/>
            <a:endParaRPr lang="en-US" sz="1600" dirty="0"/>
          </a:p>
          <a:p>
            <a:pPr algn="ctr"/>
            <a:r>
              <a:rPr lang="en-US" sz="1600" dirty="0">
                <a:hlinkClick r:id="rId7"/>
              </a:rPr>
              <a:t>http://www.fbi.gov/scams-safety/fraud</a:t>
            </a:r>
            <a:endParaRPr lang="en-US" sz="1600" dirty="0"/>
          </a:p>
          <a:p>
            <a:pPr algn="ctr"/>
            <a:endParaRPr lang="en-US" dirty="0"/>
          </a:p>
          <a:p>
            <a:pPr algn="ctr"/>
            <a:endParaRPr lang="en-US" dirty="0"/>
          </a:p>
          <a:p>
            <a:endParaRPr lang="en-US" dirty="0"/>
          </a:p>
          <a:p>
            <a:endParaRPr lang="en-US" dirty="0"/>
          </a:p>
          <a:p>
            <a:endParaRPr lang="en-US" dirty="0"/>
          </a:p>
        </p:txBody>
      </p:sp>
      <p:sp>
        <p:nvSpPr>
          <p:cNvPr id="5" name="TextBox 4"/>
          <p:cNvSpPr txBox="1"/>
          <p:nvPr/>
        </p:nvSpPr>
        <p:spPr>
          <a:xfrm>
            <a:off x="38100" y="5105400"/>
            <a:ext cx="9067800" cy="1477328"/>
          </a:xfrm>
          <a:prstGeom prst="rect">
            <a:avLst/>
          </a:prstGeom>
          <a:noFill/>
        </p:spPr>
        <p:txBody>
          <a:bodyPr wrap="square" rtlCol="0">
            <a:spAutoFit/>
          </a:bodyPr>
          <a:lstStyle/>
          <a:p>
            <a:pPr marL="342900" indent="-342900" algn="ctr">
              <a:lnSpc>
                <a:spcPct val="150000"/>
              </a:lnSpc>
              <a:buAutoNum type="arabicPeriod"/>
            </a:pPr>
            <a:r>
              <a:rPr lang="en-US" sz="1600" dirty="0">
                <a:hlinkClick r:id="rId8"/>
              </a:rPr>
              <a:t>http://phishme.com/phishing-social-media-infographic/</a:t>
            </a:r>
            <a:endParaRPr lang="en-US" sz="1600" dirty="0"/>
          </a:p>
          <a:p>
            <a:pPr algn="ctr">
              <a:lnSpc>
                <a:spcPct val="150000"/>
              </a:lnSpc>
            </a:pPr>
            <a:r>
              <a:rPr lang="en-US" sz="1600" dirty="0">
                <a:hlinkClick r:id="rId9"/>
              </a:rPr>
              <a:t>http://en.wikipedia.org/wiki/Phishing</a:t>
            </a:r>
            <a:endParaRPr lang="en-US" sz="1600" dirty="0"/>
          </a:p>
          <a:p>
            <a:pPr algn="ctr">
              <a:lnSpc>
                <a:spcPct val="150000"/>
              </a:lnSpc>
            </a:pPr>
            <a:r>
              <a:rPr lang="en-US" sz="1600" dirty="0">
                <a:hlinkClick r:id="rId5"/>
              </a:rPr>
              <a:t>http://www.onguardonline.gov/phishing</a:t>
            </a:r>
            <a:endParaRPr lang="en-US" sz="1600" dirty="0"/>
          </a:p>
          <a:p>
            <a:endParaRPr lang="en-US" dirty="0"/>
          </a:p>
        </p:txBody>
      </p:sp>
      <p:sp>
        <p:nvSpPr>
          <p:cNvPr id="6" name="TextBox 5"/>
          <p:cNvSpPr txBox="1"/>
          <p:nvPr/>
        </p:nvSpPr>
        <p:spPr>
          <a:xfrm>
            <a:off x="4076980" y="4648200"/>
            <a:ext cx="913840" cy="369332"/>
          </a:xfrm>
          <a:prstGeom prst="rect">
            <a:avLst/>
          </a:prstGeom>
          <a:noFill/>
        </p:spPr>
        <p:txBody>
          <a:bodyPr wrap="none" rtlCol="0">
            <a:spAutoFit/>
          </a:bodyPr>
          <a:lstStyle/>
          <a:p>
            <a:r>
              <a:rPr lang="en-US" dirty="0"/>
              <a:t>Sources</a:t>
            </a:r>
          </a:p>
        </p:txBody>
      </p:sp>
      <p:pic>
        <p:nvPicPr>
          <p:cNvPr id="7" name="Picture 6">
            <a:extLst>
              <a:ext uri="{FF2B5EF4-FFF2-40B4-BE49-F238E27FC236}">
                <a16:creationId xmlns:a16="http://schemas.microsoft.com/office/drawing/2014/main" id="{A83D03AA-7805-D440-AF19-EE42232D687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15050" y="168830"/>
            <a:ext cx="3028950" cy="1514475"/>
          </a:xfrm>
          <a:prstGeom prst="rect">
            <a:avLst/>
          </a:prstGeom>
        </p:spPr>
      </p:pic>
    </p:spTree>
    <p:extLst>
      <p:ext uri="{BB962C8B-B14F-4D97-AF65-F5344CB8AC3E}">
        <p14:creationId xmlns:p14="http://schemas.microsoft.com/office/powerpoint/2010/main" val="3485217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2FACD-94CD-A884-778E-DA40762C0957}"/>
              </a:ext>
            </a:extLst>
          </p:cNvPr>
          <p:cNvSpPr>
            <a:spLocks noGrp="1"/>
          </p:cNvSpPr>
          <p:nvPr>
            <p:ph type="title"/>
          </p:nvPr>
        </p:nvSpPr>
        <p:spPr>
          <a:xfrm>
            <a:off x="1425137" y="762000"/>
            <a:ext cx="7543800" cy="475396"/>
          </a:xfrm>
        </p:spPr>
        <p:txBody>
          <a:bodyPr>
            <a:normAutofit fontScale="90000"/>
          </a:bodyPr>
          <a:lstStyle/>
          <a:p>
            <a:r>
              <a:rPr lang="en-US" dirty="0"/>
              <a:t>Common Types OF PHISHING</a:t>
            </a:r>
            <a:endParaRPr lang="en-IN" dirty="0"/>
          </a:p>
        </p:txBody>
      </p:sp>
      <p:pic>
        <p:nvPicPr>
          <p:cNvPr id="5" name="Content Placeholder 4">
            <a:extLst>
              <a:ext uri="{FF2B5EF4-FFF2-40B4-BE49-F238E27FC236}">
                <a16:creationId xmlns:a16="http://schemas.microsoft.com/office/drawing/2014/main" id="{EB859C9F-4A7B-C1CE-4E23-8D2DFF9ACF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6023" y="1447800"/>
            <a:ext cx="6317673" cy="4876800"/>
          </a:xfrm>
        </p:spPr>
      </p:pic>
    </p:spTree>
    <p:extLst>
      <p:ext uri="{BB962C8B-B14F-4D97-AF65-F5344CB8AC3E}">
        <p14:creationId xmlns:p14="http://schemas.microsoft.com/office/powerpoint/2010/main" val="771437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lstStyle/>
          <a:p>
            <a:r>
              <a:rPr lang="en-US" dirty="0"/>
              <a:t>Types of Phishing Attacks</a:t>
            </a:r>
          </a:p>
        </p:txBody>
      </p:sp>
      <p:sp>
        <p:nvSpPr>
          <p:cNvPr id="3" name="Content Placeholder 2"/>
          <p:cNvSpPr>
            <a:spLocks noGrp="1"/>
          </p:cNvSpPr>
          <p:nvPr>
            <p:ph idx="1"/>
          </p:nvPr>
        </p:nvSpPr>
        <p:spPr>
          <a:xfrm>
            <a:off x="533400" y="2133600"/>
            <a:ext cx="8077200" cy="2133600"/>
          </a:xfrm>
        </p:spPr>
        <p:txBody>
          <a:bodyPr>
            <a:normAutofit/>
          </a:bodyPr>
          <a:lstStyle/>
          <a:p>
            <a:pPr marL="0" indent="0">
              <a:buNone/>
            </a:pPr>
            <a:r>
              <a:rPr lang="en-US" sz="2200" b="1" dirty="0"/>
              <a:t>Social Engineering </a:t>
            </a:r>
            <a:r>
              <a:rPr lang="en-US" sz="2200" dirty="0"/>
              <a:t>- On your Facebook profile or LinkedIn profile, you can find: Name, Date of Birth, Location, Workplace, Interests, Hobbies, Skills, your Relationship Status, Telephone Number, Email Address and Favorite Food. This is everything a Cybercriminal needs in order to fool you into thinking that the message or email is legitimate. </a:t>
            </a:r>
          </a:p>
        </p:txBody>
      </p:sp>
      <p:sp>
        <p:nvSpPr>
          <p:cNvPr id="5" name="TextBox 4"/>
          <p:cNvSpPr txBox="1"/>
          <p:nvPr/>
        </p:nvSpPr>
        <p:spPr>
          <a:xfrm>
            <a:off x="533400" y="4114800"/>
            <a:ext cx="7848600" cy="3077766"/>
          </a:xfrm>
          <a:prstGeom prst="rect">
            <a:avLst/>
          </a:prstGeom>
          <a:noFill/>
        </p:spPr>
        <p:txBody>
          <a:bodyPr wrap="square" rtlCol="0">
            <a:spAutoFit/>
          </a:bodyPr>
          <a:lstStyle/>
          <a:p>
            <a:r>
              <a:rPr lang="en-US" sz="2200" b="1" dirty="0"/>
              <a:t>Link Manipulation </a:t>
            </a:r>
            <a:r>
              <a:rPr lang="en-US" sz="2200" dirty="0"/>
              <a:t>- Most methods of phishing use some form of deception designed to make a link in an email appear to belong to the spoofed organization or person. Misspelled URLs or the use of subdomains are common tricks used by phishers. Many email clients or web browsers will show previews of where a link will take the user in the bottom left of the screen or while hovering the mouse cursor over a link. </a:t>
            </a:r>
          </a:p>
          <a:p>
            <a:endParaRPr lang="en-US" dirty="0"/>
          </a:p>
        </p:txBody>
      </p:sp>
      <p:pic>
        <p:nvPicPr>
          <p:cNvPr id="6" name="Picture 5">
            <a:extLst>
              <a:ext uri="{FF2B5EF4-FFF2-40B4-BE49-F238E27FC236}">
                <a16:creationId xmlns:a16="http://schemas.microsoft.com/office/drawing/2014/main" id="{88F5EC65-FB2F-6D4F-7022-E3D38388F5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0"/>
            <a:ext cx="3048001" cy="990600"/>
          </a:xfrm>
          <a:prstGeom prst="rect">
            <a:avLst/>
          </a:prstGeom>
        </p:spPr>
      </p:pic>
      <p:pic>
        <p:nvPicPr>
          <p:cNvPr id="9" name="Picture 8">
            <a:extLst>
              <a:ext uri="{FF2B5EF4-FFF2-40B4-BE49-F238E27FC236}">
                <a16:creationId xmlns:a16="http://schemas.microsoft.com/office/drawing/2014/main" id="{971EA612-AD89-8980-F2C6-B67331CE7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38100"/>
            <a:ext cx="1485900" cy="990600"/>
          </a:xfrm>
          <a:prstGeom prst="rect">
            <a:avLst/>
          </a:prstGeom>
        </p:spPr>
      </p:pic>
    </p:spTree>
    <p:extLst>
      <p:ext uri="{BB962C8B-B14F-4D97-AF65-F5344CB8AC3E}">
        <p14:creationId xmlns:p14="http://schemas.microsoft.com/office/powerpoint/2010/main" val="3261767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lstStyle/>
          <a:p>
            <a:r>
              <a:rPr lang="en-US" dirty="0"/>
              <a:t>Types of Phishing Attacks</a:t>
            </a:r>
          </a:p>
        </p:txBody>
      </p:sp>
      <p:sp>
        <p:nvSpPr>
          <p:cNvPr id="3" name="TextBox 2"/>
          <p:cNvSpPr txBox="1"/>
          <p:nvPr/>
        </p:nvSpPr>
        <p:spPr>
          <a:xfrm>
            <a:off x="468086" y="1981200"/>
            <a:ext cx="7728856" cy="2462213"/>
          </a:xfrm>
          <a:prstGeom prst="rect">
            <a:avLst/>
          </a:prstGeom>
          <a:noFill/>
        </p:spPr>
        <p:txBody>
          <a:bodyPr wrap="square" rtlCol="0">
            <a:spAutoFit/>
          </a:bodyPr>
          <a:lstStyle/>
          <a:p>
            <a:r>
              <a:rPr lang="en-US" sz="2200" b="1" dirty="0"/>
              <a:t>Spear phishing </a:t>
            </a:r>
            <a:r>
              <a:rPr lang="en-US" sz="2200" dirty="0"/>
              <a:t>- Phishing attempts directed at specific individuals or companies have been termed spear phishing. Attackers may gather personal information (social engineering) about their targets to increase their probability of success. This technique is, by far, the most successful on the internet today, accounting for 91% of attacks.</a:t>
            </a:r>
          </a:p>
        </p:txBody>
      </p:sp>
      <p:sp>
        <p:nvSpPr>
          <p:cNvPr id="5" name="TextBox 4"/>
          <p:cNvSpPr txBox="1"/>
          <p:nvPr/>
        </p:nvSpPr>
        <p:spPr>
          <a:xfrm>
            <a:off x="435429" y="4267200"/>
            <a:ext cx="8077200" cy="2462213"/>
          </a:xfrm>
          <a:prstGeom prst="rect">
            <a:avLst/>
          </a:prstGeom>
          <a:noFill/>
        </p:spPr>
        <p:txBody>
          <a:bodyPr wrap="square" rtlCol="0">
            <a:spAutoFit/>
          </a:bodyPr>
          <a:lstStyle/>
          <a:p>
            <a:r>
              <a:rPr lang="en-US" sz="2200" b="1" dirty="0"/>
              <a:t>Clone phishing </a:t>
            </a:r>
            <a:r>
              <a:rPr lang="en-US" sz="2200" dirty="0"/>
              <a:t>- A type of phishing attack whereby a legitimate, and previously delivered email containing an attachment or link has had its content and recipient address(</a:t>
            </a:r>
            <a:r>
              <a:rPr lang="en-US" sz="2200" dirty="0" err="1"/>
              <a:t>es</a:t>
            </a:r>
            <a:r>
              <a:rPr lang="en-US" sz="2200" dirty="0"/>
              <a:t>) taken and used to create an almost identical or cloned email. The attachment or link within the email is replaced with a malicious version and then sent from an email address spoofed to appear to come from the original sender. </a:t>
            </a:r>
          </a:p>
        </p:txBody>
      </p:sp>
      <p:pic>
        <p:nvPicPr>
          <p:cNvPr id="7" name="Picture 6">
            <a:extLst>
              <a:ext uri="{FF2B5EF4-FFF2-40B4-BE49-F238E27FC236}">
                <a16:creationId xmlns:a16="http://schemas.microsoft.com/office/drawing/2014/main" id="{4FC94E1F-9C0D-19D1-E28E-6753B8A90E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0"/>
            <a:ext cx="3048001" cy="990600"/>
          </a:xfrm>
          <a:prstGeom prst="rect">
            <a:avLst/>
          </a:prstGeom>
        </p:spPr>
      </p:pic>
      <p:pic>
        <p:nvPicPr>
          <p:cNvPr id="4" name="Picture 3">
            <a:extLst>
              <a:ext uri="{FF2B5EF4-FFF2-40B4-BE49-F238E27FC236}">
                <a16:creationId xmlns:a16="http://schemas.microsoft.com/office/drawing/2014/main" id="{3CEEC81E-8FE6-7E80-54F2-2FB85857D3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38100"/>
            <a:ext cx="1485900" cy="990600"/>
          </a:xfrm>
          <a:prstGeom prst="rect">
            <a:avLst/>
          </a:prstGeom>
        </p:spPr>
      </p:pic>
    </p:spTree>
    <p:extLst>
      <p:ext uri="{BB962C8B-B14F-4D97-AF65-F5344CB8AC3E}">
        <p14:creationId xmlns:p14="http://schemas.microsoft.com/office/powerpoint/2010/main" val="1912957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lstStyle/>
          <a:p>
            <a:r>
              <a:rPr lang="en-US" dirty="0"/>
              <a:t>Types of Phishing Attacks</a:t>
            </a:r>
          </a:p>
        </p:txBody>
      </p:sp>
      <p:sp>
        <p:nvSpPr>
          <p:cNvPr id="3" name="Content Placeholder 2"/>
          <p:cNvSpPr>
            <a:spLocks noGrp="1"/>
          </p:cNvSpPr>
          <p:nvPr>
            <p:ph idx="1"/>
          </p:nvPr>
        </p:nvSpPr>
        <p:spPr>
          <a:xfrm>
            <a:off x="609600" y="2209800"/>
            <a:ext cx="7620000" cy="3048000"/>
          </a:xfrm>
        </p:spPr>
        <p:txBody>
          <a:bodyPr>
            <a:normAutofit/>
          </a:bodyPr>
          <a:lstStyle/>
          <a:p>
            <a:pPr marL="0" indent="0">
              <a:buNone/>
            </a:pPr>
            <a:r>
              <a:rPr lang="en-US" sz="2600" b="1" dirty="0"/>
              <a:t>Voice Phishing </a:t>
            </a:r>
            <a:r>
              <a:rPr lang="en-US" sz="2600" dirty="0"/>
              <a:t>- Voice phishing is the criminal practice of using social engineering over the telephone system to gain access to personal and financial information from the public for the purpose of financial reward. Sometimes referred to as ‘Vishing’, Voice phishing is typically used to steal credit card numbers or other information used in identity theft schemes from individuals.</a:t>
            </a: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D8D26A29-8525-845E-0D52-B333276BBF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0"/>
            <a:ext cx="3048001" cy="990600"/>
          </a:xfrm>
          <a:prstGeom prst="rect">
            <a:avLst/>
          </a:prstGeom>
        </p:spPr>
      </p:pic>
      <p:pic>
        <p:nvPicPr>
          <p:cNvPr id="5" name="Picture 4">
            <a:extLst>
              <a:ext uri="{FF2B5EF4-FFF2-40B4-BE49-F238E27FC236}">
                <a16:creationId xmlns:a16="http://schemas.microsoft.com/office/drawing/2014/main" id="{D0D6B6BB-42B9-139D-7EBB-3284D576FC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8656" y="4724401"/>
            <a:ext cx="3009901" cy="1600200"/>
          </a:xfrm>
          <a:prstGeom prst="rect">
            <a:avLst/>
          </a:prstGeom>
        </p:spPr>
      </p:pic>
    </p:spTree>
    <p:extLst>
      <p:ext uri="{BB962C8B-B14F-4D97-AF65-F5344CB8AC3E}">
        <p14:creationId xmlns:p14="http://schemas.microsoft.com/office/powerpoint/2010/main" val="802705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43" y="-32657"/>
            <a:ext cx="8229600" cy="685800"/>
          </a:xfrm>
        </p:spPr>
        <p:txBody>
          <a:bodyPr>
            <a:normAutofit/>
          </a:bodyPr>
          <a:lstStyle/>
          <a:p>
            <a:r>
              <a:rPr lang="en-US" sz="3200" dirty="0"/>
              <a:t>Examples of Phishing Attacks</a:t>
            </a:r>
          </a:p>
        </p:txBody>
      </p:sp>
      <p:sp>
        <p:nvSpPr>
          <p:cNvPr id="3" name="Content Placeholder 2"/>
          <p:cNvSpPr>
            <a:spLocks noGrp="1"/>
          </p:cNvSpPr>
          <p:nvPr>
            <p:ph idx="1"/>
          </p:nvPr>
        </p:nvSpPr>
        <p:spPr>
          <a:xfrm>
            <a:off x="729343" y="653143"/>
            <a:ext cx="3429000" cy="309923"/>
          </a:xfrm>
        </p:spPr>
        <p:txBody>
          <a:bodyPr>
            <a:normAutofit fontScale="70000" lnSpcReduction="20000"/>
          </a:bodyPr>
          <a:lstStyle/>
          <a:p>
            <a:pPr marL="0" indent="0" algn="ctr">
              <a:buNone/>
            </a:pPr>
            <a:r>
              <a:rPr lang="en-US" sz="2400" dirty="0"/>
              <a:t>Spear Phishing</a:t>
            </a:r>
          </a:p>
          <a:p>
            <a:pPr algn="ct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8600" y="941070"/>
            <a:ext cx="4815552" cy="267170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3533721"/>
            <a:ext cx="9144000" cy="3293209"/>
          </a:xfrm>
          <a:prstGeom prst="rect">
            <a:avLst/>
          </a:prstGeom>
          <a:noFill/>
        </p:spPr>
        <p:txBody>
          <a:bodyPr wrap="square" rtlCol="0">
            <a:spAutoFit/>
          </a:bodyPr>
          <a:lstStyle/>
          <a:p>
            <a:pPr marL="342900" indent="-342900">
              <a:buFont typeface="+mj-lt"/>
              <a:buAutoNum type="arabicPeriod"/>
            </a:pPr>
            <a:r>
              <a:rPr lang="en-US" sz="1600" dirty="0"/>
              <a:t>The first question you have to ask is, “</a:t>
            </a:r>
            <a:r>
              <a:rPr lang="en-US" sz="1600" b="1" dirty="0"/>
              <a:t>Do I know this person</a:t>
            </a:r>
            <a:r>
              <a:rPr lang="en-US" sz="1600" dirty="0"/>
              <a:t>?” or “</a:t>
            </a:r>
            <a:r>
              <a:rPr lang="en-US" sz="1600" b="1" dirty="0"/>
              <a:t>Am I expecting an email from the person</a:t>
            </a:r>
            <a:r>
              <a:rPr lang="en-US" sz="1600" dirty="0"/>
              <a:t>?” If you answered no to either question, you must take a harder look at other aspects of the email</a:t>
            </a:r>
          </a:p>
          <a:p>
            <a:pPr marL="342900" indent="-342900">
              <a:buFont typeface="+mj-lt"/>
              <a:buAutoNum type="arabicPeriod"/>
            </a:pPr>
            <a:r>
              <a:rPr lang="en-US" sz="1600" dirty="0"/>
              <a:t> A  large amount of phishing emails will blank out the To: or Cc: fields so that you cannot see that this is a mass email to a large group of people. </a:t>
            </a:r>
          </a:p>
          <a:p>
            <a:pPr marL="342900" indent="-342900">
              <a:buFont typeface="+mj-lt"/>
              <a:buAutoNum type="arabicPeriod"/>
            </a:pPr>
            <a:r>
              <a:rPr lang="en-US" sz="1600" dirty="0"/>
              <a:t>Phishing emails will often come with subjects that are in all capitals or have multiple exclamation marks in order for you to think that this email is important or that you should take the recommended action within the email. </a:t>
            </a:r>
          </a:p>
          <a:p>
            <a:pPr marL="342900" indent="-342900">
              <a:buFont typeface="+mj-lt"/>
              <a:buAutoNum type="arabicPeriod"/>
            </a:pPr>
            <a:r>
              <a:rPr lang="en-US" sz="1600" dirty="0"/>
              <a:t>This is a targeted email (Spear Phishing) to VSU, so more than likely, this was sent to everyone at VSU that the sender had in their address book.</a:t>
            </a:r>
          </a:p>
          <a:p>
            <a:pPr marL="342900" indent="-342900">
              <a:buFont typeface="+mj-lt"/>
              <a:buAutoNum type="arabicPeriod"/>
            </a:pPr>
            <a:r>
              <a:rPr lang="en-US" sz="1600" b="1" dirty="0"/>
              <a:t>Hovering</a:t>
            </a:r>
            <a:r>
              <a:rPr lang="en-US" sz="1600" dirty="0"/>
              <a:t> </a:t>
            </a:r>
            <a:r>
              <a:rPr lang="en-US" sz="1600" b="1" dirty="0"/>
              <a:t>your mouse over the link</a:t>
            </a:r>
            <a:r>
              <a:rPr lang="en-US" sz="1600" dirty="0"/>
              <a:t>, you can see that this is not taking you to a valdosta.edu address, but rather to an external site. This site would either prompt you for a password, then steal that password, or would download a malicious file infecting your computer.</a:t>
            </a:r>
          </a:p>
        </p:txBody>
      </p:sp>
      <p:pic>
        <p:nvPicPr>
          <p:cNvPr id="5" name="Picture 4">
            <a:extLst>
              <a:ext uri="{FF2B5EF4-FFF2-40B4-BE49-F238E27FC236}">
                <a16:creationId xmlns:a16="http://schemas.microsoft.com/office/drawing/2014/main" id="{B96ECB3C-C44B-8F4B-697B-EF21A8CFC8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4183" y="0"/>
            <a:ext cx="3369817" cy="941070"/>
          </a:xfrm>
          <a:prstGeom prst="rect">
            <a:avLst/>
          </a:prstGeom>
        </p:spPr>
      </p:pic>
      <p:pic>
        <p:nvPicPr>
          <p:cNvPr id="6" name="Picture 5">
            <a:extLst>
              <a:ext uri="{FF2B5EF4-FFF2-40B4-BE49-F238E27FC236}">
                <a16:creationId xmlns:a16="http://schemas.microsoft.com/office/drawing/2014/main" id="{6F5CBF8F-157C-D804-126D-361D7E513E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4183" y="941070"/>
            <a:ext cx="3369817" cy="2246545"/>
          </a:xfrm>
          <a:prstGeom prst="rect">
            <a:avLst/>
          </a:prstGeom>
        </p:spPr>
      </p:pic>
    </p:spTree>
    <p:extLst>
      <p:ext uri="{BB962C8B-B14F-4D97-AF65-F5344CB8AC3E}">
        <p14:creationId xmlns:p14="http://schemas.microsoft.com/office/powerpoint/2010/main" val="2314423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350861"/>
            <a:ext cx="8229600" cy="571500"/>
          </a:xfrm>
        </p:spPr>
        <p:txBody>
          <a:bodyPr>
            <a:normAutofit/>
          </a:bodyPr>
          <a:lstStyle/>
          <a:p>
            <a:r>
              <a:rPr lang="en-US" sz="3200" dirty="0"/>
              <a:t>Examples of Phishing Attacks</a:t>
            </a:r>
          </a:p>
        </p:txBody>
      </p:sp>
      <p:sp>
        <p:nvSpPr>
          <p:cNvPr id="3" name="Content Placeholder 2"/>
          <p:cNvSpPr>
            <a:spLocks noGrp="1"/>
          </p:cNvSpPr>
          <p:nvPr>
            <p:ph idx="1"/>
          </p:nvPr>
        </p:nvSpPr>
        <p:spPr>
          <a:xfrm>
            <a:off x="0" y="1066861"/>
            <a:ext cx="8229600" cy="4525963"/>
          </a:xfrm>
        </p:spPr>
        <p:txBody>
          <a:bodyPr>
            <a:normAutofit/>
          </a:bodyPr>
          <a:lstStyle/>
          <a:p>
            <a:pPr marL="0" indent="0" algn="ctr">
              <a:buNone/>
            </a:pPr>
            <a:r>
              <a:rPr lang="en-US" sz="2400" dirty="0"/>
              <a:t>Spear Phishing</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2447" y="1676400"/>
            <a:ext cx="8340553" cy="330688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81000" y="3429000"/>
            <a:ext cx="8382000" cy="2308324"/>
          </a:xfrm>
          <a:prstGeom prst="rect">
            <a:avLst/>
          </a:prstGeom>
          <a:solidFill>
            <a:schemeClr val="bg1"/>
          </a:solidFill>
          <a:ln>
            <a:solidFill>
              <a:schemeClr val="bg1"/>
            </a:solidFill>
          </a:ln>
        </p:spPr>
        <p:txBody>
          <a:bodyPr wrap="square" rtlCol="0">
            <a:spAutoFit/>
          </a:bodyPr>
          <a:lstStyle/>
          <a:p>
            <a:pPr marL="342900" indent="-342900">
              <a:buAutoNum type="arabicPeriod"/>
            </a:pPr>
            <a:r>
              <a:rPr lang="en-US" sz="1600" dirty="0"/>
              <a:t>Looking at the Sender, you can see that this is not from a valdosta.edu email address, but rather a ucla.edu address. This should be the first warning that this is </a:t>
            </a:r>
            <a:r>
              <a:rPr lang="en-US" sz="1600" b="1" dirty="0"/>
              <a:t>not</a:t>
            </a:r>
            <a:r>
              <a:rPr lang="en-US" sz="1600" dirty="0"/>
              <a:t> a legitimate email since it is talking about a Valdosta email upgrade. </a:t>
            </a:r>
          </a:p>
          <a:p>
            <a:pPr marL="342900" indent="-342900">
              <a:buAutoNum type="arabicPeriod"/>
            </a:pPr>
            <a:r>
              <a:rPr lang="en-US" sz="1600" dirty="0"/>
              <a:t>Once again, the To: and Cc: fields are greyed out so that you can’t see this is a mass email. Also, as referenced by the Subject line, “Valdosta Upgrade”, this is a targeted attack to VSU email addresses. </a:t>
            </a:r>
          </a:p>
          <a:p>
            <a:pPr marL="342900" indent="-342900">
              <a:buAutoNum type="arabicPeriod"/>
            </a:pPr>
            <a:r>
              <a:rPr lang="en-US" sz="1600" dirty="0"/>
              <a:t>As you can see, this link is not a part of the valdosta.edu domain, but an external site at jimdo.com. This should be another warning that this is not a legitimate email, and more than likely phishing for your credentials.</a:t>
            </a:r>
          </a:p>
        </p:txBody>
      </p:sp>
      <p:pic>
        <p:nvPicPr>
          <p:cNvPr id="5" name="Picture 4">
            <a:extLst>
              <a:ext uri="{FF2B5EF4-FFF2-40B4-BE49-F238E27FC236}">
                <a16:creationId xmlns:a16="http://schemas.microsoft.com/office/drawing/2014/main" id="{1394CCA1-E316-D18C-941D-02E2B913A4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0"/>
            <a:ext cx="3048001" cy="990600"/>
          </a:xfrm>
          <a:prstGeom prst="rect">
            <a:avLst/>
          </a:prstGeom>
        </p:spPr>
      </p:pic>
      <p:pic>
        <p:nvPicPr>
          <p:cNvPr id="6" name="Picture 5">
            <a:extLst>
              <a:ext uri="{FF2B5EF4-FFF2-40B4-BE49-F238E27FC236}">
                <a16:creationId xmlns:a16="http://schemas.microsoft.com/office/drawing/2014/main" id="{33190AB4-E6DB-E7DB-AFE2-89EDFA4986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3342" y="-8368"/>
            <a:ext cx="3080658" cy="1684768"/>
          </a:xfrm>
          <a:prstGeom prst="rect">
            <a:avLst/>
          </a:prstGeom>
        </p:spPr>
      </p:pic>
    </p:spTree>
    <p:extLst>
      <p:ext uri="{BB962C8B-B14F-4D97-AF65-F5344CB8AC3E}">
        <p14:creationId xmlns:p14="http://schemas.microsoft.com/office/powerpoint/2010/main" val="2281992182"/>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10310</TotalTime>
  <Words>2922</Words>
  <Application>Microsoft Office PowerPoint</Application>
  <PresentationFormat>On-screen Show (4:3)</PresentationFormat>
  <Paragraphs>128</Paragraphs>
  <Slides>30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-apple-system</vt:lpstr>
      <vt:lpstr>Arial</vt:lpstr>
      <vt:lpstr>Calibri</vt:lpstr>
      <vt:lpstr>Calibri Light</vt:lpstr>
      <vt:lpstr>Retrospect</vt:lpstr>
      <vt:lpstr>PowerPoint Presentation</vt:lpstr>
      <vt:lpstr>What is Phishing?</vt:lpstr>
      <vt:lpstr>PowerPoint Presentation</vt:lpstr>
      <vt:lpstr>Common Types OF PHISHING</vt:lpstr>
      <vt:lpstr>Types of Phishing Attacks</vt:lpstr>
      <vt:lpstr>Types of Phishing Attacks</vt:lpstr>
      <vt:lpstr>Types of Phishing Attacks</vt:lpstr>
      <vt:lpstr>Examples of Phishing Attacks</vt:lpstr>
      <vt:lpstr>Examples of Phishing Attacks</vt:lpstr>
      <vt:lpstr>Examples of Phishing Attacks</vt:lpstr>
      <vt:lpstr>Examples of Phishing Attacks</vt:lpstr>
      <vt:lpstr>Examples of Phishing Attacks</vt:lpstr>
      <vt:lpstr>PowerPoint Presentation</vt:lpstr>
      <vt:lpstr>Examples of Phishing Attacks</vt:lpstr>
      <vt:lpstr>Examples of Phishing Attacks</vt:lpstr>
      <vt:lpstr>Examples of Phishing Attacks</vt:lpstr>
      <vt:lpstr>PowerPoint Presentation</vt:lpstr>
      <vt:lpstr>Email Phishing in 2023</vt:lpstr>
      <vt:lpstr>Can you spot the tell-tale signs of a phishing email?</vt:lpstr>
      <vt:lpstr>Can you spot the tell-tale signs of a phishing email?</vt:lpstr>
      <vt:lpstr>Can you spot the tell-tale signs of a phishing email?</vt:lpstr>
      <vt:lpstr>Phishing-Detection-Tool-web-based</vt:lpstr>
      <vt:lpstr>Can you spot the tell-tale signs of a phishing email?</vt:lpstr>
      <vt:lpstr>Tips to protect yourself from Phishing emails.</vt:lpstr>
      <vt:lpstr>What to do when you think you received a phishing email.</vt:lpstr>
      <vt:lpstr>Signs of a Phishing Phone Call: </vt:lpstr>
      <vt:lpstr>Tips to protect yourself from Phishing phone calls.</vt:lpstr>
      <vt:lpstr>What to do if you think you are receiving a Phishing Call</vt:lpstr>
      <vt:lpstr> Phishing</vt:lpstr>
      <vt:lpstr>Additional Resources. </vt:lpstr>
    </vt:vector>
  </TitlesOfParts>
  <Company>Valdosta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Vantine</dc:creator>
  <cp:lastModifiedBy>Nitin Jha</cp:lastModifiedBy>
  <cp:revision>130</cp:revision>
  <dcterms:created xsi:type="dcterms:W3CDTF">2015-01-23T15:06:32Z</dcterms:created>
  <dcterms:modified xsi:type="dcterms:W3CDTF">2023-11-30T17:19:09Z</dcterms:modified>
</cp:coreProperties>
</file>